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77" r:id="rId9"/>
    <p:sldId id="290" r:id="rId10"/>
    <p:sldId id="289" r:id="rId11"/>
    <p:sldId id="7086" r:id="rId12"/>
    <p:sldId id="7087" r:id="rId13"/>
    <p:sldId id="292" r:id="rId14"/>
    <p:sldId id="302" r:id="rId15"/>
    <p:sldId id="7084" r:id="rId16"/>
    <p:sldId id="7085" r:id="rId17"/>
    <p:sldId id="305" r:id="rId18"/>
    <p:sldId id="306" r:id="rId19"/>
    <p:sldId id="291" r:id="rId20"/>
    <p:sldId id="307" r:id="rId21"/>
    <p:sldId id="262" r:id="rId22"/>
  </p:sldIdLst>
  <p:sldSz cx="18288000" cy="10287000"/>
  <p:notesSz cx="6858000" cy="9144000"/>
  <p:embeddedFontLst>
    <p:embeddedFont>
      <p:font typeface="Arial Nova" panose="020B0504020202020204" pitchFamily="34" charset="0"/>
      <p:regular r:id="rId23"/>
    </p:embeddedFont>
    <p:embeddedFont>
      <p:font typeface="League Spartan" pitchFamily="2" charset="77"/>
      <p:regular r:id="rId24"/>
      <p:bold r:id="rId25"/>
    </p:embeddedFont>
    <p:embeddedFont>
      <p:font typeface="Montserrat" pitchFamily="2" charset="77"/>
      <p:regular r:id="rId26"/>
      <p:bold r:id="rId27"/>
      <p:italic r:id="rId28"/>
      <p:boldItalic r:id="rId29"/>
    </p:embeddedFont>
    <p:embeddedFont>
      <p:font typeface="Montserrat Classic" pitchFamily="2" charset="77"/>
      <p:regular r:id="rId30"/>
    </p:embeddedFont>
    <p:embeddedFont>
      <p:font typeface="Montserrat Classic Bold" pitchFamily="2" charset="77"/>
      <p:regular r:id="rId31"/>
      <p:bold r:id="rId32"/>
    </p:embeddedFont>
    <p:embeddedFont>
      <p:font typeface="Montserrat Extra-Bold" pitchFamily="2" charset="77"/>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62" autoAdjust="0"/>
    <p:restoredTop sz="94620" autoAdjust="0"/>
  </p:normalViewPr>
  <p:slideViewPr>
    <p:cSldViewPr>
      <p:cViewPr varScale="1">
        <p:scale>
          <a:sx n="68" d="100"/>
          <a:sy n="68" d="100"/>
        </p:scale>
        <p:origin x="1672"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1CE6E-49C4-461A-AAE0-6FAFF71DFB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04B1EA13-EBB9-412A-8CA2-BFDABE19DF87}">
      <dgm:prSet/>
      <dgm:spPr/>
      <dgm:t>
        <a:bodyPr/>
        <a:lstStyle/>
        <a:p>
          <a:r>
            <a:rPr lang="en-GB" dirty="0"/>
            <a:t>SPC term and main substantive requirements for obtaining SPCs in Art 3 largely unchanged</a:t>
          </a:r>
        </a:p>
      </dgm:t>
    </dgm:pt>
    <dgm:pt modelId="{347E15EB-0D01-44A6-AE98-E84FB9A05622}" type="parTrans" cxnId="{D8C2703E-BAD4-4B49-B093-EE659F3DDAE3}">
      <dgm:prSet/>
      <dgm:spPr/>
      <dgm:t>
        <a:bodyPr/>
        <a:lstStyle/>
        <a:p>
          <a:endParaRPr lang="en-GB"/>
        </a:p>
      </dgm:t>
    </dgm:pt>
    <dgm:pt modelId="{DDC531F7-0BE7-4E3D-8E6E-CEEDA0D80135}" type="sibTrans" cxnId="{D8C2703E-BAD4-4B49-B093-EE659F3DDAE3}">
      <dgm:prSet/>
      <dgm:spPr/>
      <dgm:t>
        <a:bodyPr/>
        <a:lstStyle/>
        <a:p>
          <a:endParaRPr lang="en-GB"/>
        </a:p>
      </dgm:t>
    </dgm:pt>
    <dgm:pt modelId="{609AA796-9B3F-4E35-B57C-C77A47DB9271}">
      <dgm:prSet/>
      <dgm:spPr/>
      <dgm:t>
        <a:bodyPr/>
        <a:lstStyle/>
        <a:p>
          <a:r>
            <a:rPr lang="en-GB" dirty="0"/>
            <a:t>Examination before the EU IPO</a:t>
          </a:r>
        </a:p>
      </dgm:t>
    </dgm:pt>
    <dgm:pt modelId="{BA6300D9-86E6-48E5-B1B4-95D31040B29A}" type="parTrans" cxnId="{DD84B8AC-A971-45FA-B8B0-EC66E273BDBB}">
      <dgm:prSet/>
      <dgm:spPr/>
      <dgm:t>
        <a:bodyPr/>
        <a:lstStyle/>
        <a:p>
          <a:endParaRPr lang="en-GB"/>
        </a:p>
      </dgm:t>
    </dgm:pt>
    <dgm:pt modelId="{68507825-A44B-44F1-AD90-4BD091DF1C10}" type="sibTrans" cxnId="{DD84B8AC-A971-45FA-B8B0-EC66E273BDBB}">
      <dgm:prSet/>
      <dgm:spPr/>
      <dgm:t>
        <a:bodyPr/>
        <a:lstStyle/>
        <a:p>
          <a:endParaRPr lang="en-GB"/>
        </a:p>
      </dgm:t>
    </dgm:pt>
    <dgm:pt modelId="{C4DF14AE-8D24-4C17-B24A-FB745D19BBC3}">
      <dgm:prSet/>
      <dgm:spPr/>
      <dgm:t>
        <a:bodyPr/>
        <a:lstStyle/>
        <a:p>
          <a:r>
            <a:rPr lang="en-GB" dirty="0"/>
            <a:t>Post-grant invalidity actions at the EUIPO (in addition to before the UPC and national courts)</a:t>
          </a:r>
        </a:p>
      </dgm:t>
    </dgm:pt>
    <dgm:pt modelId="{0759BB36-5068-4D97-8D20-EF29F91E7CD2}" type="parTrans" cxnId="{95ECD112-FDF4-47A6-A43E-E0B73DE002B7}">
      <dgm:prSet/>
      <dgm:spPr/>
      <dgm:t>
        <a:bodyPr/>
        <a:lstStyle/>
        <a:p>
          <a:endParaRPr lang="en-GB"/>
        </a:p>
      </dgm:t>
    </dgm:pt>
    <dgm:pt modelId="{A92B978F-9682-47D2-A13B-510790FEB232}" type="sibTrans" cxnId="{95ECD112-FDF4-47A6-A43E-E0B73DE002B7}">
      <dgm:prSet/>
      <dgm:spPr/>
      <dgm:t>
        <a:bodyPr/>
        <a:lstStyle/>
        <a:p>
          <a:endParaRPr lang="en-GB"/>
        </a:p>
      </dgm:t>
    </dgm:pt>
    <dgm:pt modelId="{393AB509-FFB3-46E2-9666-0BD94C26A902}">
      <dgm:prSet/>
      <dgm:spPr/>
      <dgm:t>
        <a:bodyPr/>
        <a:lstStyle/>
        <a:p>
          <a:r>
            <a:rPr lang="en-GB" dirty="0"/>
            <a:t>Codification of existing case law in new recitals</a:t>
          </a:r>
        </a:p>
      </dgm:t>
    </dgm:pt>
    <dgm:pt modelId="{C3A3AE50-42E4-4FC3-8F49-679E04072FFB}" type="parTrans" cxnId="{A56AC4FA-72A2-4911-867C-934C3B1D7CB7}">
      <dgm:prSet/>
      <dgm:spPr/>
      <dgm:t>
        <a:bodyPr/>
        <a:lstStyle/>
        <a:p>
          <a:endParaRPr lang="en-GB"/>
        </a:p>
      </dgm:t>
    </dgm:pt>
    <dgm:pt modelId="{7BFDEC9C-68A7-4DF4-AF8B-D516104CC45F}" type="sibTrans" cxnId="{A56AC4FA-72A2-4911-867C-934C3B1D7CB7}">
      <dgm:prSet/>
      <dgm:spPr/>
      <dgm:t>
        <a:bodyPr/>
        <a:lstStyle/>
        <a:p>
          <a:endParaRPr lang="en-GB"/>
        </a:p>
      </dgm:t>
    </dgm:pt>
    <dgm:pt modelId="{3562D30A-54B7-4406-BCB3-A5F8918EB1DC}">
      <dgm:prSet/>
      <dgm:spPr/>
      <dgm:t>
        <a:bodyPr/>
        <a:lstStyle/>
        <a:p>
          <a:r>
            <a:rPr lang="en-GB" dirty="0"/>
            <a:t>Requirement that SPC applicants are not “economically linked” if more than one applies for an SPC for the same product</a:t>
          </a:r>
        </a:p>
      </dgm:t>
    </dgm:pt>
    <dgm:pt modelId="{49D70917-49DF-4453-B465-FB393B02D5E8}" type="parTrans" cxnId="{42D5B7A7-66B5-4D38-AE07-F6CC16A3D50E}">
      <dgm:prSet/>
      <dgm:spPr/>
      <dgm:t>
        <a:bodyPr/>
        <a:lstStyle/>
        <a:p>
          <a:endParaRPr lang="en-GB"/>
        </a:p>
      </dgm:t>
    </dgm:pt>
    <dgm:pt modelId="{F099E66E-F0D5-4488-8613-66DDA222CA70}" type="sibTrans" cxnId="{42D5B7A7-66B5-4D38-AE07-F6CC16A3D50E}">
      <dgm:prSet/>
      <dgm:spPr/>
      <dgm:t>
        <a:bodyPr/>
        <a:lstStyle/>
        <a:p>
          <a:endParaRPr lang="en-GB"/>
        </a:p>
      </dgm:t>
    </dgm:pt>
    <dgm:pt modelId="{05E2BC54-6261-4599-8BB9-88C9BE833519}">
      <dgm:prSet/>
      <dgm:spPr/>
      <dgm:t>
        <a:bodyPr/>
        <a:lstStyle/>
        <a:p>
          <a:r>
            <a:rPr lang="en-GB" dirty="0"/>
            <a:t>Pre-grant opposition with up to three instances of appeal (incl in the EU IPO)</a:t>
          </a:r>
        </a:p>
      </dgm:t>
    </dgm:pt>
    <dgm:pt modelId="{7B283B11-8E58-416C-B9B3-BE03E10DBD38}" type="parTrans" cxnId="{D91E86F5-4104-431B-9A77-43AF23DE926A}">
      <dgm:prSet/>
      <dgm:spPr/>
      <dgm:t>
        <a:bodyPr/>
        <a:lstStyle/>
        <a:p>
          <a:endParaRPr lang="en-GB"/>
        </a:p>
      </dgm:t>
    </dgm:pt>
    <dgm:pt modelId="{8FBBEDB6-1EDF-4C29-B155-7AC2E6AD0DFE}" type="sibTrans" cxnId="{D91E86F5-4104-431B-9A77-43AF23DE926A}">
      <dgm:prSet/>
      <dgm:spPr/>
      <dgm:t>
        <a:bodyPr/>
        <a:lstStyle/>
        <a:p>
          <a:endParaRPr lang="en-GB"/>
        </a:p>
      </dgm:t>
    </dgm:pt>
    <dgm:pt modelId="{555482DB-F530-4B33-A97D-442C2F75B1FE}" type="pres">
      <dgm:prSet presAssocID="{F9B1CE6E-49C4-461A-AAE0-6FAFF71DFB89}" presName="diagram" presStyleCnt="0">
        <dgm:presLayoutVars>
          <dgm:dir/>
          <dgm:resizeHandles val="exact"/>
        </dgm:presLayoutVars>
      </dgm:prSet>
      <dgm:spPr/>
    </dgm:pt>
    <dgm:pt modelId="{12333A0B-4D27-4FD2-90F8-32B57837EE94}" type="pres">
      <dgm:prSet presAssocID="{609AA796-9B3F-4E35-B57C-C77A47DB9271}" presName="node" presStyleLbl="node1" presStyleIdx="0" presStyleCnt="6" custLinFactX="10000" custLinFactNeighborX="100000" custLinFactNeighborY="-3586">
        <dgm:presLayoutVars>
          <dgm:bulletEnabled val="1"/>
        </dgm:presLayoutVars>
      </dgm:prSet>
      <dgm:spPr/>
    </dgm:pt>
    <dgm:pt modelId="{8CB9B2DA-DA61-4C51-AD74-CF3339959274}" type="pres">
      <dgm:prSet presAssocID="{68507825-A44B-44F1-AD90-4BD091DF1C10}" presName="sibTrans" presStyleCnt="0"/>
      <dgm:spPr/>
    </dgm:pt>
    <dgm:pt modelId="{A3D7FA93-EA30-4FD8-B284-0EA203393D5A}" type="pres">
      <dgm:prSet presAssocID="{3562D30A-54B7-4406-BCB3-A5F8918EB1DC}" presName="node" presStyleLbl="node1" presStyleIdx="1" presStyleCnt="6" custLinFactY="16369" custLinFactNeighborX="0" custLinFactNeighborY="100000">
        <dgm:presLayoutVars>
          <dgm:bulletEnabled val="1"/>
        </dgm:presLayoutVars>
      </dgm:prSet>
      <dgm:spPr/>
    </dgm:pt>
    <dgm:pt modelId="{6A4A17BA-79CD-45F3-A575-CE9A8C513799}" type="pres">
      <dgm:prSet presAssocID="{F099E66E-F0D5-4488-8613-66DDA222CA70}" presName="sibTrans" presStyleCnt="0"/>
      <dgm:spPr/>
    </dgm:pt>
    <dgm:pt modelId="{572DCBAE-2493-4612-B0F1-A5451FFA6C4A}" type="pres">
      <dgm:prSet presAssocID="{393AB509-FFB3-46E2-9666-0BD94C26A902}" presName="node" presStyleLbl="node1" presStyleIdx="2" presStyleCnt="6" custLinFactY="15754" custLinFactNeighborX="-9248" custLinFactNeighborY="100000">
        <dgm:presLayoutVars>
          <dgm:bulletEnabled val="1"/>
        </dgm:presLayoutVars>
      </dgm:prSet>
      <dgm:spPr/>
    </dgm:pt>
    <dgm:pt modelId="{C47B0BC8-F918-4C60-85CE-053AD4CE57E3}" type="pres">
      <dgm:prSet presAssocID="{7BFDEC9C-68A7-4DF4-AF8B-D516104CC45F}" presName="sibTrans" presStyleCnt="0"/>
      <dgm:spPr/>
    </dgm:pt>
    <dgm:pt modelId="{B58EF8AC-93D2-480A-8127-5B28DA3DFE34}" type="pres">
      <dgm:prSet presAssocID="{C4DF14AE-8D24-4C17-B24A-FB745D19BBC3}" presName="node" presStyleLbl="node1" presStyleIdx="3" presStyleCnt="6" custLinFactNeighborX="9275">
        <dgm:presLayoutVars>
          <dgm:bulletEnabled val="1"/>
        </dgm:presLayoutVars>
      </dgm:prSet>
      <dgm:spPr/>
    </dgm:pt>
    <dgm:pt modelId="{CE7816B7-B0FA-4F95-805C-028D02F634D9}" type="pres">
      <dgm:prSet presAssocID="{A92B978F-9682-47D2-A13B-510790FEB232}" presName="sibTrans" presStyleCnt="0"/>
      <dgm:spPr/>
    </dgm:pt>
    <dgm:pt modelId="{D45A9615-45DA-4D2B-8252-3D9E9D6F3717}" type="pres">
      <dgm:prSet presAssocID="{05E2BC54-6261-4599-8BB9-88C9BE833519}" presName="node" presStyleLbl="node1" presStyleIdx="4" presStyleCnt="6" custLinFactX="343" custLinFactY="-20253" custLinFactNeighborX="100000" custLinFactNeighborY="-100000">
        <dgm:presLayoutVars>
          <dgm:bulletEnabled val="1"/>
        </dgm:presLayoutVars>
      </dgm:prSet>
      <dgm:spPr/>
    </dgm:pt>
    <dgm:pt modelId="{8AE88FE0-C8CE-4FA4-B28C-B36128765E9E}" type="pres">
      <dgm:prSet presAssocID="{8FBBEDB6-1EDF-4C29-B155-7AC2E6AD0DFE}" presName="sibTrans" presStyleCnt="0"/>
      <dgm:spPr/>
    </dgm:pt>
    <dgm:pt modelId="{EC73D5E3-1B21-4363-8E5C-4DEF62FA0074}" type="pres">
      <dgm:prSet presAssocID="{04B1EA13-EBB9-412A-8CA2-BFDABE19DF87}" presName="node" presStyleLbl="node1" presStyleIdx="5" presStyleCnt="6" custLinFactX="-100000" custLinFactY="-20253" custLinFactNeighborX="-111411" custLinFactNeighborY="-100000">
        <dgm:presLayoutVars>
          <dgm:bulletEnabled val="1"/>
        </dgm:presLayoutVars>
      </dgm:prSet>
      <dgm:spPr/>
    </dgm:pt>
  </dgm:ptLst>
  <dgm:cxnLst>
    <dgm:cxn modelId="{46931C00-9607-4E9F-8ACB-FD3DAB3F1639}" type="presOf" srcId="{C4DF14AE-8D24-4C17-B24A-FB745D19BBC3}" destId="{B58EF8AC-93D2-480A-8127-5B28DA3DFE34}" srcOrd="0" destOrd="0" presId="urn:microsoft.com/office/officeart/2005/8/layout/default"/>
    <dgm:cxn modelId="{A8CA5F0B-1D3C-41F6-9D29-F89D221163B9}" type="presOf" srcId="{3562D30A-54B7-4406-BCB3-A5F8918EB1DC}" destId="{A3D7FA93-EA30-4FD8-B284-0EA203393D5A}" srcOrd="0" destOrd="0" presId="urn:microsoft.com/office/officeart/2005/8/layout/default"/>
    <dgm:cxn modelId="{95ECD112-FDF4-47A6-A43E-E0B73DE002B7}" srcId="{F9B1CE6E-49C4-461A-AAE0-6FAFF71DFB89}" destId="{C4DF14AE-8D24-4C17-B24A-FB745D19BBC3}" srcOrd="3" destOrd="0" parTransId="{0759BB36-5068-4D97-8D20-EF29F91E7CD2}" sibTransId="{A92B978F-9682-47D2-A13B-510790FEB232}"/>
    <dgm:cxn modelId="{B286F426-7AC0-4715-AEF2-3427959AAE9C}" type="presOf" srcId="{04B1EA13-EBB9-412A-8CA2-BFDABE19DF87}" destId="{EC73D5E3-1B21-4363-8E5C-4DEF62FA0074}" srcOrd="0" destOrd="0" presId="urn:microsoft.com/office/officeart/2005/8/layout/default"/>
    <dgm:cxn modelId="{D8C2703E-BAD4-4B49-B093-EE659F3DDAE3}" srcId="{F9B1CE6E-49C4-461A-AAE0-6FAFF71DFB89}" destId="{04B1EA13-EBB9-412A-8CA2-BFDABE19DF87}" srcOrd="5" destOrd="0" parTransId="{347E15EB-0D01-44A6-AE98-E84FB9A05622}" sibTransId="{DDC531F7-0BE7-4E3D-8E6E-CEEDA0D80135}"/>
    <dgm:cxn modelId="{F857ED9A-FFD1-4956-94FA-BEE3F7DD01BD}" type="presOf" srcId="{05E2BC54-6261-4599-8BB9-88C9BE833519}" destId="{D45A9615-45DA-4D2B-8252-3D9E9D6F3717}" srcOrd="0" destOrd="0" presId="urn:microsoft.com/office/officeart/2005/8/layout/default"/>
    <dgm:cxn modelId="{42D5B7A7-66B5-4D38-AE07-F6CC16A3D50E}" srcId="{F9B1CE6E-49C4-461A-AAE0-6FAFF71DFB89}" destId="{3562D30A-54B7-4406-BCB3-A5F8918EB1DC}" srcOrd="1" destOrd="0" parTransId="{49D70917-49DF-4453-B465-FB393B02D5E8}" sibTransId="{F099E66E-F0D5-4488-8613-66DDA222CA70}"/>
    <dgm:cxn modelId="{42F2ABAC-036A-4B69-A099-C35DE090FA68}" type="presOf" srcId="{F9B1CE6E-49C4-461A-AAE0-6FAFF71DFB89}" destId="{555482DB-F530-4B33-A97D-442C2F75B1FE}" srcOrd="0" destOrd="0" presId="urn:microsoft.com/office/officeart/2005/8/layout/default"/>
    <dgm:cxn modelId="{DD84B8AC-A971-45FA-B8B0-EC66E273BDBB}" srcId="{F9B1CE6E-49C4-461A-AAE0-6FAFF71DFB89}" destId="{609AA796-9B3F-4E35-B57C-C77A47DB9271}" srcOrd="0" destOrd="0" parTransId="{BA6300D9-86E6-48E5-B1B4-95D31040B29A}" sibTransId="{68507825-A44B-44F1-AD90-4BD091DF1C10}"/>
    <dgm:cxn modelId="{D91E86F5-4104-431B-9A77-43AF23DE926A}" srcId="{F9B1CE6E-49C4-461A-AAE0-6FAFF71DFB89}" destId="{05E2BC54-6261-4599-8BB9-88C9BE833519}" srcOrd="4" destOrd="0" parTransId="{7B283B11-8E58-416C-B9B3-BE03E10DBD38}" sibTransId="{8FBBEDB6-1EDF-4C29-B155-7AC2E6AD0DFE}"/>
    <dgm:cxn modelId="{5A68F2F6-B6D7-4AA7-9FB3-805F52CB6AAE}" type="presOf" srcId="{393AB509-FFB3-46E2-9666-0BD94C26A902}" destId="{572DCBAE-2493-4612-B0F1-A5451FFA6C4A}" srcOrd="0" destOrd="0" presId="urn:microsoft.com/office/officeart/2005/8/layout/default"/>
    <dgm:cxn modelId="{76BBB0F8-E106-4406-ADE7-7516A792523C}" type="presOf" srcId="{609AA796-9B3F-4E35-B57C-C77A47DB9271}" destId="{12333A0B-4D27-4FD2-90F8-32B57837EE94}" srcOrd="0" destOrd="0" presId="urn:microsoft.com/office/officeart/2005/8/layout/default"/>
    <dgm:cxn modelId="{A56AC4FA-72A2-4911-867C-934C3B1D7CB7}" srcId="{F9B1CE6E-49C4-461A-AAE0-6FAFF71DFB89}" destId="{393AB509-FFB3-46E2-9666-0BD94C26A902}" srcOrd="2" destOrd="0" parTransId="{C3A3AE50-42E4-4FC3-8F49-679E04072FFB}" sibTransId="{7BFDEC9C-68A7-4DF4-AF8B-D516104CC45F}"/>
    <dgm:cxn modelId="{D0F9D066-D98E-4475-A9F0-A1A2118E1F62}" type="presParOf" srcId="{555482DB-F530-4B33-A97D-442C2F75B1FE}" destId="{12333A0B-4D27-4FD2-90F8-32B57837EE94}" srcOrd="0" destOrd="0" presId="urn:microsoft.com/office/officeart/2005/8/layout/default"/>
    <dgm:cxn modelId="{3CC5B045-7D44-4E84-B72C-9B38ABBA89E1}" type="presParOf" srcId="{555482DB-F530-4B33-A97D-442C2F75B1FE}" destId="{8CB9B2DA-DA61-4C51-AD74-CF3339959274}" srcOrd="1" destOrd="0" presId="urn:microsoft.com/office/officeart/2005/8/layout/default"/>
    <dgm:cxn modelId="{C59E1DEC-5A4F-4331-AF4C-48E61D2480F0}" type="presParOf" srcId="{555482DB-F530-4B33-A97D-442C2F75B1FE}" destId="{A3D7FA93-EA30-4FD8-B284-0EA203393D5A}" srcOrd="2" destOrd="0" presId="urn:microsoft.com/office/officeart/2005/8/layout/default"/>
    <dgm:cxn modelId="{F35EF72D-9730-4B91-BE16-3E67554E2C6E}" type="presParOf" srcId="{555482DB-F530-4B33-A97D-442C2F75B1FE}" destId="{6A4A17BA-79CD-45F3-A575-CE9A8C513799}" srcOrd="3" destOrd="0" presId="urn:microsoft.com/office/officeart/2005/8/layout/default"/>
    <dgm:cxn modelId="{723D35C6-4CBC-4A2F-AA6C-EEA17B58AADB}" type="presParOf" srcId="{555482DB-F530-4B33-A97D-442C2F75B1FE}" destId="{572DCBAE-2493-4612-B0F1-A5451FFA6C4A}" srcOrd="4" destOrd="0" presId="urn:microsoft.com/office/officeart/2005/8/layout/default"/>
    <dgm:cxn modelId="{A0C6B595-07FB-4A1B-AFBC-CC89C8984109}" type="presParOf" srcId="{555482DB-F530-4B33-A97D-442C2F75B1FE}" destId="{C47B0BC8-F918-4C60-85CE-053AD4CE57E3}" srcOrd="5" destOrd="0" presId="urn:microsoft.com/office/officeart/2005/8/layout/default"/>
    <dgm:cxn modelId="{6F40E88D-8E98-4644-AC7B-8227DEF34791}" type="presParOf" srcId="{555482DB-F530-4B33-A97D-442C2F75B1FE}" destId="{B58EF8AC-93D2-480A-8127-5B28DA3DFE34}" srcOrd="6" destOrd="0" presId="urn:microsoft.com/office/officeart/2005/8/layout/default"/>
    <dgm:cxn modelId="{41926477-5EA4-4F4F-8E3A-E756680E8C6F}" type="presParOf" srcId="{555482DB-F530-4B33-A97D-442C2F75B1FE}" destId="{CE7816B7-B0FA-4F95-805C-028D02F634D9}" srcOrd="7" destOrd="0" presId="urn:microsoft.com/office/officeart/2005/8/layout/default"/>
    <dgm:cxn modelId="{740D29F4-D1B2-4250-BDB5-F7C70A3469EC}" type="presParOf" srcId="{555482DB-F530-4B33-A97D-442C2F75B1FE}" destId="{D45A9615-45DA-4D2B-8252-3D9E9D6F3717}" srcOrd="8" destOrd="0" presId="urn:microsoft.com/office/officeart/2005/8/layout/default"/>
    <dgm:cxn modelId="{623F8F14-F3E9-46ED-85F2-033A2621E1A2}" type="presParOf" srcId="{555482DB-F530-4B33-A97D-442C2F75B1FE}" destId="{8AE88FE0-C8CE-4FA4-B28C-B36128765E9E}" srcOrd="9" destOrd="0" presId="urn:microsoft.com/office/officeart/2005/8/layout/default"/>
    <dgm:cxn modelId="{91095096-2E51-442E-864D-952E9662C8E9}" type="presParOf" srcId="{555482DB-F530-4B33-A97D-442C2F75B1FE}" destId="{EC73D5E3-1B21-4363-8E5C-4DEF62FA007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333A0B-4D27-4FD2-90F8-32B57837EE94}">
      <dsp:nvSpPr>
        <dsp:cNvPr id="0" name=""/>
        <dsp:cNvSpPr/>
      </dsp:nvSpPr>
      <dsp:spPr>
        <a:xfrm>
          <a:off x="5422106" y="109355"/>
          <a:ext cx="4929187" cy="29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Examination before the EU IPO</a:t>
          </a:r>
        </a:p>
      </dsp:txBody>
      <dsp:txXfrm>
        <a:off x="5422106" y="109355"/>
        <a:ext cx="4929187" cy="2957512"/>
      </dsp:txXfrm>
    </dsp:sp>
    <dsp:sp modelId="{A3D7FA93-EA30-4FD8-B284-0EA203393D5A}">
      <dsp:nvSpPr>
        <dsp:cNvPr id="0" name=""/>
        <dsp:cNvSpPr/>
      </dsp:nvSpPr>
      <dsp:spPr>
        <a:xfrm>
          <a:off x="5422106" y="3657039"/>
          <a:ext cx="4929187" cy="29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Requirement that SPC applicants are not “economically linked” if more than one applies for an SPC for the same product</a:t>
          </a:r>
        </a:p>
      </dsp:txBody>
      <dsp:txXfrm>
        <a:off x="5422106" y="3657039"/>
        <a:ext cx="4929187" cy="2957512"/>
      </dsp:txXfrm>
    </dsp:sp>
    <dsp:sp modelId="{572DCBAE-2493-4612-B0F1-A5451FFA6C4A}">
      <dsp:nvSpPr>
        <dsp:cNvPr id="0" name=""/>
        <dsp:cNvSpPr/>
      </dsp:nvSpPr>
      <dsp:spPr>
        <a:xfrm>
          <a:off x="10388361" y="3638850"/>
          <a:ext cx="4929187" cy="29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Codification of existing case law in new recitals</a:t>
          </a:r>
        </a:p>
      </dsp:txBody>
      <dsp:txXfrm>
        <a:off x="10388361" y="3638850"/>
        <a:ext cx="4929187" cy="2957512"/>
      </dsp:txXfrm>
    </dsp:sp>
    <dsp:sp modelId="{B58EF8AC-93D2-480A-8127-5B28DA3DFE34}">
      <dsp:nvSpPr>
        <dsp:cNvPr id="0" name=""/>
        <dsp:cNvSpPr/>
      </dsp:nvSpPr>
      <dsp:spPr>
        <a:xfrm>
          <a:off x="457182" y="3665842"/>
          <a:ext cx="4929187" cy="29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Post-grant invalidity actions at the EUIPO (in addition to before the UPC and national courts)</a:t>
          </a:r>
        </a:p>
      </dsp:txBody>
      <dsp:txXfrm>
        <a:off x="457182" y="3665842"/>
        <a:ext cx="4929187" cy="2957512"/>
      </dsp:txXfrm>
    </dsp:sp>
    <dsp:sp modelId="{D45A9615-45DA-4D2B-8252-3D9E9D6F3717}">
      <dsp:nvSpPr>
        <dsp:cNvPr id="0" name=""/>
        <dsp:cNvSpPr/>
      </dsp:nvSpPr>
      <dsp:spPr>
        <a:xfrm>
          <a:off x="10368200" y="109345"/>
          <a:ext cx="4929187" cy="29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Pre-grant opposition with up to three instances of appeal (incl in the EU IPO)</a:t>
          </a:r>
        </a:p>
      </dsp:txBody>
      <dsp:txXfrm>
        <a:off x="10368200" y="109345"/>
        <a:ext cx="4929187" cy="2957512"/>
      </dsp:txXfrm>
    </dsp:sp>
    <dsp:sp modelId="{EC73D5E3-1B21-4363-8E5C-4DEF62FA0074}">
      <dsp:nvSpPr>
        <dsp:cNvPr id="0" name=""/>
        <dsp:cNvSpPr/>
      </dsp:nvSpPr>
      <dsp:spPr>
        <a:xfrm>
          <a:off x="423367" y="109345"/>
          <a:ext cx="4929187" cy="29575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SPC term and main substantive requirements for obtaining SPCs in Art 3 largely unchanged</a:t>
          </a:r>
        </a:p>
      </dsp:txBody>
      <dsp:txXfrm>
        <a:off x="423367" y="109345"/>
        <a:ext cx="4929187" cy="29575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24DAE0-AADF-81BF-0508-982EC88804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7272852"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8" y="5986462"/>
            <a:ext cx="660119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Picture Placeholder 6">
            <a:extLst>
              <a:ext uri="{FF2B5EF4-FFF2-40B4-BE49-F238E27FC236}">
                <a16:creationId xmlns:a16="http://schemas.microsoft.com/office/drawing/2014/main" id="{173383FC-F738-A1A9-0803-D406460DED84}"/>
              </a:ext>
            </a:extLst>
          </p:cNvPr>
          <p:cNvSpPr>
            <a:spLocks noGrp="1" noChangeAspect="1"/>
          </p:cNvSpPr>
          <p:nvPr>
            <p:ph type="pic" sz="quarter" idx="14"/>
          </p:nvPr>
        </p:nvSpPr>
        <p:spPr>
          <a:xfrm>
            <a:off x="8282429" y="0"/>
            <a:ext cx="10005572" cy="10287000"/>
          </a:xfrm>
          <a:custGeom>
            <a:avLst/>
            <a:gdLst>
              <a:gd name="connsiteX0" fmla="*/ 3510347 w 4571991"/>
              <a:gd name="connsiteY0" fmla="*/ 0 h 4700588"/>
              <a:gd name="connsiteX1" fmla="*/ 4571991 w 4571991"/>
              <a:gd name="connsiteY1" fmla="*/ 0 h 4700588"/>
              <a:gd name="connsiteX2" fmla="*/ 4571991 w 4571991"/>
              <a:gd name="connsiteY2" fmla="*/ 4700588 h 4700588"/>
              <a:gd name="connsiteX3" fmla="*/ 4571547 w 4571991"/>
              <a:gd name="connsiteY3" fmla="*/ 4700588 h 4700588"/>
              <a:gd name="connsiteX4" fmla="*/ 4557323 w 4571991"/>
              <a:gd name="connsiteY4" fmla="*/ 4700588 h 4700588"/>
              <a:gd name="connsiteX5" fmla="*/ 4541829 w 4571991"/>
              <a:gd name="connsiteY5" fmla="*/ 4700588 h 4700588"/>
              <a:gd name="connsiteX6" fmla="*/ 4518715 w 4571991"/>
              <a:gd name="connsiteY6" fmla="*/ 4700588 h 4700588"/>
              <a:gd name="connsiteX7" fmla="*/ 4486457 w 4571991"/>
              <a:gd name="connsiteY7" fmla="*/ 4700588 h 4700588"/>
              <a:gd name="connsiteX8" fmla="*/ 4443532 w 4571991"/>
              <a:gd name="connsiteY8" fmla="*/ 4700588 h 4700588"/>
              <a:gd name="connsiteX9" fmla="*/ 4388414 w 4571991"/>
              <a:gd name="connsiteY9" fmla="*/ 4700588 h 4700588"/>
              <a:gd name="connsiteX10" fmla="*/ 4319580 w 4571991"/>
              <a:gd name="connsiteY10" fmla="*/ 4700588 h 4700588"/>
              <a:gd name="connsiteX11" fmla="*/ 4235507 w 4571991"/>
              <a:gd name="connsiteY11" fmla="*/ 4700588 h 4700588"/>
              <a:gd name="connsiteX12" fmla="*/ 4134670 w 4571991"/>
              <a:gd name="connsiteY12" fmla="*/ 4700588 h 4700588"/>
              <a:gd name="connsiteX13" fmla="*/ 4015544 w 4571991"/>
              <a:gd name="connsiteY13" fmla="*/ 4700588 h 4700588"/>
              <a:gd name="connsiteX14" fmla="*/ 3876607 w 4571991"/>
              <a:gd name="connsiteY14" fmla="*/ 4700588 h 4700588"/>
              <a:gd name="connsiteX15" fmla="*/ 3716334 w 4571991"/>
              <a:gd name="connsiteY15" fmla="*/ 4700588 h 4700588"/>
              <a:gd name="connsiteX16" fmla="*/ 3533201 w 4571991"/>
              <a:gd name="connsiteY16" fmla="*/ 4700588 h 4700588"/>
              <a:gd name="connsiteX17" fmla="*/ 3423286 w 4571991"/>
              <a:gd name="connsiteY17" fmla="*/ 4550431 h 4700588"/>
              <a:gd name="connsiteX18" fmla="*/ 3098984 w 4571991"/>
              <a:gd name="connsiteY18" fmla="*/ 4226177 h 4700588"/>
              <a:gd name="connsiteX19" fmla="*/ 1889925 w 4571991"/>
              <a:gd name="connsiteY19" fmla="*/ 4550431 h 4700588"/>
              <a:gd name="connsiteX20" fmla="*/ 1780010 w 4571991"/>
              <a:gd name="connsiteY20" fmla="*/ 4700588 h 4700588"/>
              <a:gd name="connsiteX21" fmla="*/ 1777443 w 4571991"/>
              <a:gd name="connsiteY21" fmla="*/ 4700588 h 4700588"/>
              <a:gd name="connsiteX22" fmla="*/ 1771345 w 4571991"/>
              <a:gd name="connsiteY22" fmla="*/ 4700588 h 4700588"/>
              <a:gd name="connsiteX23" fmla="*/ 1759469 w 4571991"/>
              <a:gd name="connsiteY23" fmla="*/ 4700588 h 4700588"/>
              <a:gd name="connsiteX24" fmla="*/ 1739891 w 4571991"/>
              <a:gd name="connsiteY24" fmla="*/ 4700588 h 4700588"/>
              <a:gd name="connsiteX25" fmla="*/ 1710685 w 4571991"/>
              <a:gd name="connsiteY25" fmla="*/ 4700588 h 4700588"/>
              <a:gd name="connsiteX26" fmla="*/ 1669924 w 4571991"/>
              <a:gd name="connsiteY26" fmla="*/ 4700588 h 4700588"/>
              <a:gd name="connsiteX27" fmla="*/ 1615683 w 4571991"/>
              <a:gd name="connsiteY27" fmla="*/ 4700588 h 4700588"/>
              <a:gd name="connsiteX28" fmla="*/ 1546036 w 4571991"/>
              <a:gd name="connsiteY28" fmla="*/ 4700588 h 4700588"/>
              <a:gd name="connsiteX29" fmla="*/ 1459058 w 4571991"/>
              <a:gd name="connsiteY29" fmla="*/ 4700588 h 4700588"/>
              <a:gd name="connsiteX30" fmla="*/ 1352823 w 4571991"/>
              <a:gd name="connsiteY30" fmla="*/ 4700588 h 4700588"/>
              <a:gd name="connsiteX31" fmla="*/ 1225405 w 4571991"/>
              <a:gd name="connsiteY31" fmla="*/ 4700588 h 4700588"/>
              <a:gd name="connsiteX32" fmla="*/ 1074878 w 4571991"/>
              <a:gd name="connsiteY32" fmla="*/ 4700588 h 4700588"/>
              <a:gd name="connsiteX33" fmla="*/ 899317 w 4571991"/>
              <a:gd name="connsiteY33" fmla="*/ 4700588 h 4700588"/>
              <a:gd name="connsiteX34" fmla="*/ 696796 w 4571991"/>
              <a:gd name="connsiteY34" fmla="*/ 4700588 h 4700588"/>
              <a:gd name="connsiteX35" fmla="*/ 584824 w 4571991"/>
              <a:gd name="connsiteY35" fmla="*/ 4700588 h 4700588"/>
              <a:gd name="connsiteX36" fmla="*/ 465390 w 4571991"/>
              <a:gd name="connsiteY36" fmla="*/ 4700588 h 4700588"/>
              <a:gd name="connsiteX37" fmla="*/ 356564 w 4571991"/>
              <a:gd name="connsiteY37" fmla="*/ 4550431 h 4700588"/>
              <a:gd name="connsiteX38" fmla="*/ 342416 w 4571991"/>
              <a:gd name="connsiteY38" fmla="*/ 4525404 h 4700588"/>
              <a:gd name="connsiteX39" fmla="*/ 1328382 w 4571991"/>
              <a:gd name="connsiteY39" fmla="*/ 922708 h 4700588"/>
              <a:gd name="connsiteX40" fmla="*/ 2656061 w 4571991"/>
              <a:gd name="connsiteY40" fmla="*/ 567988 h 4700588"/>
              <a:gd name="connsiteX41" fmla="*/ 3423286 w 4571991"/>
              <a:gd name="connsiteY41" fmla="*/ 125131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71991" h="4700588">
                <a:moveTo>
                  <a:pt x="3510347" y="0"/>
                </a:moveTo>
                <a:lnTo>
                  <a:pt x="4571991" y="0"/>
                </a:lnTo>
                <a:lnTo>
                  <a:pt x="4571991" y="4700588"/>
                </a:lnTo>
                <a:lnTo>
                  <a:pt x="4571547" y="4700588"/>
                </a:lnTo>
                <a:lnTo>
                  <a:pt x="4557323" y="4700588"/>
                </a:lnTo>
                <a:lnTo>
                  <a:pt x="4541829" y="4700588"/>
                </a:lnTo>
                <a:lnTo>
                  <a:pt x="4518715" y="4700588"/>
                </a:lnTo>
                <a:lnTo>
                  <a:pt x="4486457" y="4700588"/>
                </a:lnTo>
                <a:lnTo>
                  <a:pt x="4443532" y="4700588"/>
                </a:lnTo>
                <a:lnTo>
                  <a:pt x="4388414" y="4700588"/>
                </a:lnTo>
                <a:lnTo>
                  <a:pt x="4319580" y="4700588"/>
                </a:lnTo>
                <a:lnTo>
                  <a:pt x="4235507" y="4700588"/>
                </a:lnTo>
                <a:lnTo>
                  <a:pt x="4134670" y="4700588"/>
                </a:lnTo>
                <a:lnTo>
                  <a:pt x="4015544" y="4700588"/>
                </a:lnTo>
                <a:lnTo>
                  <a:pt x="3876607" y="4700588"/>
                </a:lnTo>
                <a:lnTo>
                  <a:pt x="3716334" y="4700588"/>
                </a:lnTo>
                <a:lnTo>
                  <a:pt x="3533201" y="4700588"/>
                </a:lnTo>
                <a:cubicBezTo>
                  <a:pt x="3490758" y="4654888"/>
                  <a:pt x="3454846" y="4604836"/>
                  <a:pt x="3423286" y="4550431"/>
                </a:cubicBezTo>
                <a:cubicBezTo>
                  <a:pt x="3348196" y="4419859"/>
                  <a:pt x="3238282" y="4306696"/>
                  <a:pt x="3098984" y="4226177"/>
                </a:cubicBezTo>
                <a:cubicBezTo>
                  <a:pt x="2675650" y="3982443"/>
                  <a:pt x="2133695" y="4127160"/>
                  <a:pt x="1889925" y="4550431"/>
                </a:cubicBezTo>
                <a:cubicBezTo>
                  <a:pt x="1858365" y="4604836"/>
                  <a:pt x="1821364" y="4654888"/>
                  <a:pt x="1780010" y="4700588"/>
                </a:cubicBezTo>
                <a:lnTo>
                  <a:pt x="1777443" y="4700588"/>
                </a:lnTo>
                <a:lnTo>
                  <a:pt x="1771345" y="4700588"/>
                </a:lnTo>
                <a:lnTo>
                  <a:pt x="1759469" y="4700588"/>
                </a:lnTo>
                <a:lnTo>
                  <a:pt x="1739891" y="4700588"/>
                </a:lnTo>
                <a:lnTo>
                  <a:pt x="1710685" y="4700588"/>
                </a:lnTo>
                <a:lnTo>
                  <a:pt x="1669924" y="4700588"/>
                </a:lnTo>
                <a:lnTo>
                  <a:pt x="1615683" y="4700588"/>
                </a:lnTo>
                <a:lnTo>
                  <a:pt x="1546036" y="4700588"/>
                </a:lnTo>
                <a:lnTo>
                  <a:pt x="1459058" y="4700588"/>
                </a:lnTo>
                <a:lnTo>
                  <a:pt x="1352823" y="4700588"/>
                </a:lnTo>
                <a:lnTo>
                  <a:pt x="1225405" y="4700588"/>
                </a:lnTo>
                <a:lnTo>
                  <a:pt x="1074878" y="4700588"/>
                </a:lnTo>
                <a:lnTo>
                  <a:pt x="899317" y="4700588"/>
                </a:lnTo>
                <a:lnTo>
                  <a:pt x="696796" y="4700588"/>
                </a:lnTo>
                <a:lnTo>
                  <a:pt x="584824" y="4700588"/>
                </a:lnTo>
                <a:lnTo>
                  <a:pt x="465390" y="4700588"/>
                </a:lnTo>
                <a:cubicBezTo>
                  <a:pt x="424036" y="4654888"/>
                  <a:pt x="388123" y="4604836"/>
                  <a:pt x="356564" y="4550431"/>
                </a:cubicBezTo>
                <a:cubicBezTo>
                  <a:pt x="355475" y="4548254"/>
                  <a:pt x="345681" y="4531933"/>
                  <a:pt x="342416" y="4525404"/>
                </a:cubicBezTo>
                <a:cubicBezTo>
                  <a:pt x="-371484" y="3259945"/>
                  <a:pt x="65998" y="1651735"/>
                  <a:pt x="1328382" y="922708"/>
                </a:cubicBezTo>
                <a:cubicBezTo>
                  <a:pt x="1747362" y="681150"/>
                  <a:pt x="2205521" y="566900"/>
                  <a:pt x="2656061" y="567988"/>
                </a:cubicBezTo>
                <a:cubicBezTo>
                  <a:pt x="2961863" y="566900"/>
                  <a:pt x="3258959" y="409125"/>
                  <a:pt x="3423286" y="125131"/>
                </a:cubicBezTo>
                <a:close/>
              </a:path>
            </a:pathLst>
          </a:custGeom>
        </p:spPr>
        <p:txBody>
          <a:bodyPr wrap="square" tIns="1440000">
            <a:noAutofit/>
          </a:bodyPr>
          <a:lstStyle>
            <a:lvl1pPr algn="ctr">
              <a:defRPr sz="2100" b="0"/>
            </a:lvl1pPr>
          </a:lstStyle>
          <a:p>
            <a:r>
              <a:rPr lang="en-GB"/>
              <a:t>Click icon to add picture</a:t>
            </a:r>
            <a:endParaRPr lang="en-GB" dirty="0"/>
          </a:p>
        </p:txBody>
      </p:sp>
    </p:spTree>
    <p:extLst>
      <p:ext uri="{BB962C8B-B14F-4D97-AF65-F5344CB8AC3E}">
        <p14:creationId xmlns:p14="http://schemas.microsoft.com/office/powerpoint/2010/main" val="76483567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6" y="2064545"/>
            <a:ext cx="7286993"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705309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2" name="Picture Placeholder 11">
            <a:extLst>
              <a:ext uri="{FF2B5EF4-FFF2-40B4-BE49-F238E27FC236}">
                <a16:creationId xmlns:a16="http://schemas.microsoft.com/office/drawing/2014/main" id="{405C31BD-5A4F-89BA-3E8D-7678595A9D0C}"/>
              </a:ext>
            </a:extLst>
          </p:cNvPr>
          <p:cNvSpPr>
            <a:spLocks noGrp="1"/>
          </p:cNvSpPr>
          <p:nvPr>
            <p:ph type="pic" sz="quarter" idx="14"/>
          </p:nvPr>
        </p:nvSpPr>
        <p:spPr>
          <a:xfrm>
            <a:off x="8498264" y="276029"/>
            <a:ext cx="9789737" cy="10006253"/>
          </a:xfrm>
          <a:custGeom>
            <a:avLst/>
            <a:gdLst>
              <a:gd name="connsiteX0" fmla="*/ 2627552 w 4665662"/>
              <a:gd name="connsiteY0" fmla="*/ 0 h 4768850"/>
              <a:gd name="connsiteX1" fmla="*/ 4665662 w 4665662"/>
              <a:gd name="connsiteY1" fmla="*/ 970551 h 4768850"/>
              <a:gd name="connsiteX2" fmla="*/ 4665662 w 4665662"/>
              <a:gd name="connsiteY2" fmla="*/ 2455856 h 4768850"/>
              <a:gd name="connsiteX3" fmla="*/ 4582913 w 4665662"/>
              <a:gd name="connsiteY3" fmla="*/ 2510279 h 4768850"/>
              <a:gd name="connsiteX4" fmla="*/ 4219046 w 4665662"/>
              <a:gd name="connsiteY4" fmla="*/ 2624795 h 4768850"/>
              <a:gd name="connsiteX5" fmla="*/ 4144232 w 4665662"/>
              <a:gd name="connsiteY5" fmla="*/ 2628197 h 4768850"/>
              <a:gd name="connsiteX6" fmla="*/ 3351886 w 4665662"/>
              <a:gd name="connsiteY6" fmla="*/ 3130479 h 4768850"/>
              <a:gd name="connsiteX7" fmla="*/ 3269137 w 4665662"/>
              <a:gd name="connsiteY7" fmla="*/ 3504640 h 4768850"/>
              <a:gd name="connsiteX8" fmla="*/ 3385892 w 4665662"/>
              <a:gd name="connsiteY8" fmla="*/ 3942295 h 4768850"/>
              <a:gd name="connsiteX9" fmla="*/ 3413097 w 4665662"/>
              <a:gd name="connsiteY9" fmla="*/ 4768850 h 4768850"/>
              <a:gd name="connsiteX10" fmla="*/ 1101804 w 4665662"/>
              <a:gd name="connsiteY10" fmla="*/ 4768850 h 4768850"/>
              <a:gd name="connsiteX11" fmla="*/ 0 w 4665662"/>
              <a:gd name="connsiteY11" fmla="*/ 2628197 h 4768850"/>
              <a:gd name="connsiteX12" fmla="*/ 1745656 w 4665662"/>
              <a:gd name="connsiteY12" fmla="*/ 151932 h 4768850"/>
              <a:gd name="connsiteX13" fmla="*/ 1756991 w 4665662"/>
              <a:gd name="connsiteY13" fmla="*/ 147397 h 4768850"/>
              <a:gd name="connsiteX14" fmla="*/ 2627552 w 4665662"/>
              <a:gd name="connsiteY14" fmla="*/ 0 h 476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5662" h="4768850">
                <a:moveTo>
                  <a:pt x="2627552" y="0"/>
                </a:moveTo>
                <a:cubicBezTo>
                  <a:pt x="3450504" y="0"/>
                  <a:pt x="4183906" y="378696"/>
                  <a:pt x="4665662" y="970551"/>
                </a:cubicBezTo>
                <a:cubicBezTo>
                  <a:pt x="4665662" y="970551"/>
                  <a:pt x="4665662" y="970551"/>
                  <a:pt x="4665662" y="2455856"/>
                </a:cubicBezTo>
                <a:cubicBezTo>
                  <a:pt x="4639591" y="2476265"/>
                  <a:pt x="4611252" y="2494406"/>
                  <a:pt x="4582913" y="2510279"/>
                </a:cubicBezTo>
                <a:cubicBezTo>
                  <a:pt x="4467292" y="2577175"/>
                  <a:pt x="4343736" y="2614591"/>
                  <a:pt x="4219046" y="2624795"/>
                </a:cubicBezTo>
                <a:cubicBezTo>
                  <a:pt x="4194108" y="2627063"/>
                  <a:pt x="4169170" y="2628197"/>
                  <a:pt x="4144232" y="2628197"/>
                </a:cubicBezTo>
                <a:cubicBezTo>
                  <a:pt x="3793968" y="2628197"/>
                  <a:pt x="3492445" y="2833418"/>
                  <a:pt x="3351886" y="3130479"/>
                </a:cubicBezTo>
                <a:cubicBezTo>
                  <a:pt x="3298610" y="3243861"/>
                  <a:pt x="3269137" y="3370849"/>
                  <a:pt x="3269137" y="3504640"/>
                </a:cubicBezTo>
                <a:cubicBezTo>
                  <a:pt x="3269137" y="3664509"/>
                  <a:pt x="3311079" y="3814173"/>
                  <a:pt x="3385892" y="3942295"/>
                </a:cubicBezTo>
                <a:cubicBezTo>
                  <a:pt x="3537787" y="4206475"/>
                  <a:pt x="3537787" y="4514874"/>
                  <a:pt x="3413097" y="4768850"/>
                </a:cubicBezTo>
                <a:cubicBezTo>
                  <a:pt x="3413097" y="4768850"/>
                  <a:pt x="3413097" y="4768850"/>
                  <a:pt x="1101804" y="4768850"/>
                </a:cubicBezTo>
                <a:cubicBezTo>
                  <a:pt x="435281" y="4292646"/>
                  <a:pt x="0" y="3511443"/>
                  <a:pt x="0" y="2628197"/>
                </a:cubicBezTo>
                <a:cubicBezTo>
                  <a:pt x="0" y="1486439"/>
                  <a:pt x="728868" y="514755"/>
                  <a:pt x="1745656" y="151932"/>
                </a:cubicBezTo>
                <a:cubicBezTo>
                  <a:pt x="1749057" y="150798"/>
                  <a:pt x="1753591" y="149664"/>
                  <a:pt x="1756991" y="147397"/>
                </a:cubicBezTo>
                <a:cubicBezTo>
                  <a:pt x="2030175" y="52156"/>
                  <a:pt x="2322629" y="0"/>
                  <a:pt x="2627552" y="0"/>
                </a:cubicBezTo>
                <a:close/>
              </a:path>
            </a:pathLst>
          </a:custGeom>
        </p:spPr>
        <p:txBody>
          <a:bodyPr wrap="square" tIns="1440000">
            <a:noAutofit/>
          </a:bodyPr>
          <a:lstStyle>
            <a:lvl1pPr algn="ctr">
              <a:defRPr sz="2100" b="0"/>
            </a:lvl1pPr>
          </a:lstStyle>
          <a:p>
            <a:r>
              <a:rPr lang="en-GB"/>
              <a:t>Click icon to add picture</a:t>
            </a:r>
            <a:endParaRPr lang="en-GB" dirty="0"/>
          </a:p>
        </p:txBody>
      </p:sp>
      <p:pic>
        <p:nvPicPr>
          <p:cNvPr id="4" name="Picture 3">
            <a:extLst>
              <a:ext uri="{FF2B5EF4-FFF2-40B4-BE49-F238E27FC236}">
                <a16:creationId xmlns:a16="http://schemas.microsoft.com/office/drawing/2014/main" id="{D226B258-ED27-B1F7-D598-04611B0882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420726419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D9B2D-42FA-997F-617F-AAE6DCA49E17}"/>
              </a:ext>
            </a:extLst>
          </p:cNvPr>
          <p:cNvSpPr>
            <a:spLocks noGrp="1" noChangeAspect="1"/>
          </p:cNvSpPr>
          <p:nvPr>
            <p:ph type="pic" sz="quarter" idx="13"/>
          </p:nvPr>
        </p:nvSpPr>
        <p:spPr>
          <a:xfrm>
            <a:off x="7182795" y="-1"/>
            <a:ext cx="11105205" cy="10287000"/>
          </a:xfrm>
          <a:custGeom>
            <a:avLst/>
            <a:gdLst>
              <a:gd name="connsiteX0" fmla="*/ 0 w 5041900"/>
              <a:gd name="connsiteY0" fmla="*/ 0 h 4670425"/>
              <a:gd name="connsiteX1" fmla="*/ 3971 w 5041900"/>
              <a:gd name="connsiteY1" fmla="*/ 0 h 4670425"/>
              <a:gd name="connsiteX2" fmla="*/ 13401 w 5041900"/>
              <a:gd name="connsiteY2" fmla="*/ 0 h 4670425"/>
              <a:gd name="connsiteX3" fmla="*/ 31765 w 5041900"/>
              <a:gd name="connsiteY3" fmla="*/ 0 h 4670425"/>
              <a:gd name="connsiteX4" fmla="*/ 62040 w 5041900"/>
              <a:gd name="connsiteY4" fmla="*/ 0 h 4670425"/>
              <a:gd name="connsiteX5" fmla="*/ 107205 w 5041900"/>
              <a:gd name="connsiteY5" fmla="*/ 0 h 4670425"/>
              <a:gd name="connsiteX6" fmla="*/ 170237 w 5041900"/>
              <a:gd name="connsiteY6" fmla="*/ 0 h 4670425"/>
              <a:gd name="connsiteX7" fmla="*/ 254115 w 5041900"/>
              <a:gd name="connsiteY7" fmla="*/ 0 h 4670425"/>
              <a:gd name="connsiteX8" fmla="*/ 361816 w 5041900"/>
              <a:gd name="connsiteY8" fmla="*/ 0 h 4670425"/>
              <a:gd name="connsiteX9" fmla="*/ 496318 w 5041900"/>
              <a:gd name="connsiteY9" fmla="*/ 0 h 4670425"/>
              <a:gd name="connsiteX10" fmla="*/ 574550 w 5041900"/>
              <a:gd name="connsiteY10" fmla="*/ 0 h 4670425"/>
              <a:gd name="connsiteX11" fmla="*/ 660600 w 5041900"/>
              <a:gd name="connsiteY11" fmla="*/ 0 h 4670425"/>
              <a:gd name="connsiteX12" fmla="*/ 754838 w 5041900"/>
              <a:gd name="connsiteY12" fmla="*/ 0 h 4670425"/>
              <a:gd name="connsiteX13" fmla="*/ 857638 w 5041900"/>
              <a:gd name="connsiteY13" fmla="*/ 0 h 4670425"/>
              <a:gd name="connsiteX14" fmla="*/ 969371 w 5041900"/>
              <a:gd name="connsiteY14" fmla="*/ 0 h 4670425"/>
              <a:gd name="connsiteX15" fmla="*/ 1090411 w 5041900"/>
              <a:gd name="connsiteY15" fmla="*/ 0 h 4670425"/>
              <a:gd name="connsiteX16" fmla="*/ 1221129 w 5041900"/>
              <a:gd name="connsiteY16" fmla="*/ 0 h 4670425"/>
              <a:gd name="connsiteX17" fmla="*/ 1361897 w 5041900"/>
              <a:gd name="connsiteY17" fmla="*/ 0 h 4670425"/>
              <a:gd name="connsiteX18" fmla="*/ 1513088 w 5041900"/>
              <a:gd name="connsiteY18" fmla="*/ 0 h 4670425"/>
              <a:gd name="connsiteX19" fmla="*/ 1675074 w 5041900"/>
              <a:gd name="connsiteY19" fmla="*/ 0 h 4670425"/>
              <a:gd name="connsiteX20" fmla="*/ 1848227 w 5041900"/>
              <a:gd name="connsiteY20" fmla="*/ 0 h 4670425"/>
              <a:gd name="connsiteX21" fmla="*/ 2032919 w 5041900"/>
              <a:gd name="connsiteY21" fmla="*/ 0 h 4670425"/>
              <a:gd name="connsiteX22" fmla="*/ 5041900 w 5041900"/>
              <a:gd name="connsiteY22" fmla="*/ 0 h 4670425"/>
              <a:gd name="connsiteX23" fmla="*/ 5041900 w 5041900"/>
              <a:gd name="connsiteY23" fmla="*/ 4670425 h 4670425"/>
              <a:gd name="connsiteX24" fmla="*/ 4839918 w 5041900"/>
              <a:gd name="connsiteY24" fmla="*/ 4579854 h 4670425"/>
              <a:gd name="connsiteX25" fmla="*/ 4669598 w 5041900"/>
              <a:gd name="connsiteY25" fmla="*/ 4456546 h 4670425"/>
              <a:gd name="connsiteX26" fmla="*/ 4617192 w 5041900"/>
              <a:gd name="connsiteY26" fmla="*/ 4408532 h 4670425"/>
              <a:gd name="connsiteX27" fmla="*/ 4445781 w 5041900"/>
              <a:gd name="connsiteY27" fmla="*/ 4185923 h 4670425"/>
              <a:gd name="connsiteX28" fmla="*/ 4338786 w 5041900"/>
              <a:gd name="connsiteY28" fmla="*/ 3926213 h 4670425"/>
              <a:gd name="connsiteX29" fmla="*/ 4301665 w 5041900"/>
              <a:gd name="connsiteY29" fmla="*/ 3647951 h 4670425"/>
              <a:gd name="connsiteX30" fmla="*/ 4301665 w 5041900"/>
              <a:gd name="connsiteY30" fmla="*/ 3646860 h 4670425"/>
              <a:gd name="connsiteX31" fmla="*/ 4264544 w 5041900"/>
              <a:gd name="connsiteY31" fmla="*/ 3368599 h 4670425"/>
              <a:gd name="connsiteX32" fmla="*/ 4157548 w 5041900"/>
              <a:gd name="connsiteY32" fmla="*/ 3108888 h 4670425"/>
              <a:gd name="connsiteX33" fmla="*/ 3986136 w 5041900"/>
              <a:gd name="connsiteY33" fmla="*/ 2887370 h 4670425"/>
              <a:gd name="connsiteX34" fmla="*/ 3763411 w 5041900"/>
              <a:gd name="connsiteY34" fmla="*/ 2716049 h 4670425"/>
              <a:gd name="connsiteX35" fmla="*/ 3504656 w 5041900"/>
              <a:gd name="connsiteY35" fmla="*/ 2608018 h 4670425"/>
              <a:gd name="connsiteX36" fmla="*/ 3226248 w 5041900"/>
              <a:gd name="connsiteY36" fmla="*/ 2572008 h 4670425"/>
              <a:gd name="connsiteX37" fmla="*/ 2947841 w 5041900"/>
              <a:gd name="connsiteY37" fmla="*/ 2609109 h 4670425"/>
              <a:gd name="connsiteX38" fmla="*/ 2687994 w 5041900"/>
              <a:gd name="connsiteY38" fmla="*/ 2714957 h 4670425"/>
              <a:gd name="connsiteX39" fmla="*/ 2428148 w 5041900"/>
              <a:gd name="connsiteY39" fmla="*/ 2821897 h 4670425"/>
              <a:gd name="connsiteX40" fmla="*/ 2149741 w 5041900"/>
              <a:gd name="connsiteY40" fmla="*/ 2858999 h 4670425"/>
              <a:gd name="connsiteX41" fmla="*/ 1870242 w 5041900"/>
              <a:gd name="connsiteY41" fmla="*/ 2822988 h 4670425"/>
              <a:gd name="connsiteX42" fmla="*/ 1611487 w 5041900"/>
              <a:gd name="connsiteY42" fmla="*/ 2714957 h 4670425"/>
              <a:gd name="connsiteX43" fmla="*/ 1441167 w 5041900"/>
              <a:gd name="connsiteY43" fmla="*/ 2592741 h 4670425"/>
              <a:gd name="connsiteX44" fmla="*/ 1388761 w 5041900"/>
              <a:gd name="connsiteY44" fmla="*/ 2543636 h 4670425"/>
              <a:gd name="connsiteX45" fmla="*/ 1217349 w 5041900"/>
              <a:gd name="connsiteY45" fmla="*/ 2322118 h 4670425"/>
              <a:gd name="connsiteX46" fmla="*/ 1151842 w 5041900"/>
              <a:gd name="connsiteY46" fmla="*/ 2209722 h 4670425"/>
              <a:gd name="connsiteX47" fmla="*/ 1045938 w 5041900"/>
              <a:gd name="connsiteY47" fmla="*/ 2025306 h 4670425"/>
              <a:gd name="connsiteX48" fmla="*/ 140841 w 5041900"/>
              <a:gd name="connsiteY48" fmla="*/ 458313 h 4670425"/>
              <a:gd name="connsiteX49" fmla="*/ 33846 w 5041900"/>
              <a:gd name="connsiteY49" fmla="*/ 198602 h 4670425"/>
              <a:gd name="connsiteX50" fmla="*/ 0 w 5041900"/>
              <a:gd name="connsiteY50" fmla="*/ 0 h 467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41900" h="4670425">
                <a:moveTo>
                  <a:pt x="0" y="0"/>
                </a:moveTo>
                <a:lnTo>
                  <a:pt x="3971" y="0"/>
                </a:lnTo>
                <a:lnTo>
                  <a:pt x="13401" y="0"/>
                </a:lnTo>
                <a:lnTo>
                  <a:pt x="31765" y="0"/>
                </a:lnTo>
                <a:lnTo>
                  <a:pt x="62040" y="0"/>
                </a:lnTo>
                <a:lnTo>
                  <a:pt x="107205" y="0"/>
                </a:lnTo>
                <a:lnTo>
                  <a:pt x="170237" y="0"/>
                </a:lnTo>
                <a:lnTo>
                  <a:pt x="254115" y="0"/>
                </a:lnTo>
                <a:lnTo>
                  <a:pt x="361816" y="0"/>
                </a:lnTo>
                <a:lnTo>
                  <a:pt x="496318" y="0"/>
                </a:lnTo>
                <a:lnTo>
                  <a:pt x="574550" y="0"/>
                </a:lnTo>
                <a:lnTo>
                  <a:pt x="660600" y="0"/>
                </a:lnTo>
                <a:lnTo>
                  <a:pt x="754838" y="0"/>
                </a:lnTo>
                <a:lnTo>
                  <a:pt x="857638" y="0"/>
                </a:lnTo>
                <a:lnTo>
                  <a:pt x="969371" y="0"/>
                </a:lnTo>
                <a:lnTo>
                  <a:pt x="1090411" y="0"/>
                </a:lnTo>
                <a:lnTo>
                  <a:pt x="1221129" y="0"/>
                </a:lnTo>
                <a:lnTo>
                  <a:pt x="1361897" y="0"/>
                </a:lnTo>
                <a:lnTo>
                  <a:pt x="1513088" y="0"/>
                </a:lnTo>
                <a:lnTo>
                  <a:pt x="1675074" y="0"/>
                </a:lnTo>
                <a:lnTo>
                  <a:pt x="1848227" y="0"/>
                </a:lnTo>
                <a:lnTo>
                  <a:pt x="2032919" y="0"/>
                </a:lnTo>
                <a:lnTo>
                  <a:pt x="5041900" y="0"/>
                </a:lnTo>
                <a:cubicBezTo>
                  <a:pt x="5041900" y="0"/>
                  <a:pt x="5041900" y="0"/>
                  <a:pt x="5041900" y="4670425"/>
                </a:cubicBezTo>
                <a:cubicBezTo>
                  <a:pt x="4972025" y="4647510"/>
                  <a:pt x="4904334" y="4616955"/>
                  <a:pt x="4839918" y="4579854"/>
                </a:cubicBezTo>
                <a:cubicBezTo>
                  <a:pt x="4779870" y="4544935"/>
                  <a:pt x="4722004" y="4503468"/>
                  <a:pt x="4669598" y="4456546"/>
                </a:cubicBezTo>
                <a:cubicBezTo>
                  <a:pt x="4651038" y="4441269"/>
                  <a:pt x="4634661" y="4424901"/>
                  <a:pt x="4617192" y="4408532"/>
                </a:cubicBezTo>
                <a:cubicBezTo>
                  <a:pt x="4552777" y="4343059"/>
                  <a:pt x="4493820" y="4269947"/>
                  <a:pt x="4445781" y="4185923"/>
                </a:cubicBezTo>
                <a:cubicBezTo>
                  <a:pt x="4397742" y="4102990"/>
                  <a:pt x="4362805" y="4015693"/>
                  <a:pt x="4338786" y="3926213"/>
                </a:cubicBezTo>
                <a:cubicBezTo>
                  <a:pt x="4314766" y="3834550"/>
                  <a:pt x="4301665" y="3741796"/>
                  <a:pt x="4301665" y="3647951"/>
                </a:cubicBezTo>
                <a:cubicBezTo>
                  <a:pt x="4301665" y="3647951"/>
                  <a:pt x="4301665" y="3647951"/>
                  <a:pt x="4301665" y="3646860"/>
                </a:cubicBezTo>
                <a:cubicBezTo>
                  <a:pt x="4301665" y="3554106"/>
                  <a:pt x="4289655" y="3460261"/>
                  <a:pt x="4264544" y="3368599"/>
                </a:cubicBezTo>
                <a:cubicBezTo>
                  <a:pt x="4240524" y="3280210"/>
                  <a:pt x="4206679" y="3192912"/>
                  <a:pt x="4157548" y="3108888"/>
                </a:cubicBezTo>
                <a:cubicBezTo>
                  <a:pt x="4109509" y="3025955"/>
                  <a:pt x="4051644" y="2951752"/>
                  <a:pt x="3986136" y="2887370"/>
                </a:cubicBezTo>
                <a:cubicBezTo>
                  <a:pt x="3918445" y="2819715"/>
                  <a:pt x="3844203" y="2762971"/>
                  <a:pt x="3763411" y="2716049"/>
                </a:cubicBezTo>
                <a:cubicBezTo>
                  <a:pt x="3681526" y="2669126"/>
                  <a:pt x="3595274" y="2632025"/>
                  <a:pt x="3504656" y="2608018"/>
                </a:cubicBezTo>
                <a:cubicBezTo>
                  <a:pt x="3414037" y="2584011"/>
                  <a:pt x="3320143" y="2572008"/>
                  <a:pt x="3226248" y="2572008"/>
                </a:cubicBezTo>
                <a:cubicBezTo>
                  <a:pt x="3132354" y="2572008"/>
                  <a:pt x="3039552" y="2584011"/>
                  <a:pt x="2947841" y="2609109"/>
                </a:cubicBezTo>
                <a:cubicBezTo>
                  <a:pt x="2858314" y="2633116"/>
                  <a:pt x="2770971" y="2666944"/>
                  <a:pt x="2687994" y="2714957"/>
                </a:cubicBezTo>
                <a:cubicBezTo>
                  <a:pt x="2603926" y="2764062"/>
                  <a:pt x="2516583" y="2797890"/>
                  <a:pt x="2428148" y="2821897"/>
                </a:cubicBezTo>
                <a:cubicBezTo>
                  <a:pt x="2335345" y="2846995"/>
                  <a:pt x="2242543" y="2858999"/>
                  <a:pt x="2149741" y="2858999"/>
                </a:cubicBezTo>
                <a:cubicBezTo>
                  <a:pt x="2054755" y="2858999"/>
                  <a:pt x="1960860" y="2846995"/>
                  <a:pt x="1870242" y="2822988"/>
                </a:cubicBezTo>
                <a:cubicBezTo>
                  <a:pt x="1780715" y="2798981"/>
                  <a:pt x="1693371" y="2761880"/>
                  <a:pt x="1611487" y="2714957"/>
                </a:cubicBezTo>
                <a:cubicBezTo>
                  <a:pt x="1551438" y="2680038"/>
                  <a:pt x="1493573" y="2638572"/>
                  <a:pt x="1441167" y="2592741"/>
                </a:cubicBezTo>
                <a:cubicBezTo>
                  <a:pt x="1422606" y="2576372"/>
                  <a:pt x="1406230" y="2560004"/>
                  <a:pt x="1388761" y="2543636"/>
                </a:cubicBezTo>
                <a:cubicBezTo>
                  <a:pt x="1324345" y="2478163"/>
                  <a:pt x="1265388" y="2405051"/>
                  <a:pt x="1217349" y="2322118"/>
                </a:cubicBezTo>
                <a:cubicBezTo>
                  <a:pt x="1217349" y="2322118"/>
                  <a:pt x="1217349" y="2322118"/>
                  <a:pt x="1151842" y="2209722"/>
                </a:cubicBezTo>
                <a:cubicBezTo>
                  <a:pt x="1151842" y="2209722"/>
                  <a:pt x="1151842" y="2209722"/>
                  <a:pt x="1045938" y="2025306"/>
                </a:cubicBezTo>
                <a:cubicBezTo>
                  <a:pt x="1045938" y="2025306"/>
                  <a:pt x="1045938" y="2025306"/>
                  <a:pt x="140841" y="458313"/>
                </a:cubicBezTo>
                <a:cubicBezTo>
                  <a:pt x="92803" y="374289"/>
                  <a:pt x="57865" y="286991"/>
                  <a:pt x="33846" y="198602"/>
                </a:cubicBezTo>
                <a:cubicBezTo>
                  <a:pt x="16377" y="133129"/>
                  <a:pt x="5459" y="66565"/>
                  <a:pt x="0" y="0"/>
                </a:cubicBezTo>
                <a:close/>
              </a:path>
            </a:pathLst>
          </a:custGeom>
        </p:spPr>
        <p:txBody>
          <a:bodyPr wrap="square" tIns="360000">
            <a:noAutofit/>
          </a:bodyPr>
          <a:lstStyle>
            <a:lvl1pPr algn="ctr">
              <a:defRPr sz="21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6" y="2064545"/>
            <a:ext cx="7308203"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819864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934B5F6E-6317-9435-46BD-62DB6C82F4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28513292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6D5242C-C72E-8261-18FB-71780E1AA0D7}"/>
              </a:ext>
            </a:extLst>
          </p:cNvPr>
          <p:cNvSpPr>
            <a:spLocks noGrp="1" noChangeAspect="1"/>
          </p:cNvSpPr>
          <p:nvPr>
            <p:ph type="pic" sz="quarter" idx="13"/>
          </p:nvPr>
        </p:nvSpPr>
        <p:spPr>
          <a:xfrm>
            <a:off x="9057167" y="-1"/>
            <a:ext cx="9230834" cy="10287000"/>
          </a:xfrm>
          <a:custGeom>
            <a:avLst/>
            <a:gdLst>
              <a:gd name="connsiteX0" fmla="*/ 1923952 w 4481513"/>
              <a:gd name="connsiteY0" fmla="*/ 0 h 4994275"/>
              <a:gd name="connsiteX1" fmla="*/ 4481513 w 4481513"/>
              <a:gd name="connsiteY1" fmla="*/ 0 h 4994275"/>
              <a:gd name="connsiteX2" fmla="*/ 4481513 w 4481513"/>
              <a:gd name="connsiteY2" fmla="*/ 2295979 h 4994275"/>
              <a:gd name="connsiteX3" fmla="*/ 4480357 w 4481513"/>
              <a:gd name="connsiteY3" fmla="*/ 2297135 h 4994275"/>
              <a:gd name="connsiteX4" fmla="*/ 4478045 w 4481513"/>
              <a:gd name="connsiteY4" fmla="*/ 2299448 h 4994275"/>
              <a:gd name="connsiteX5" fmla="*/ 4459545 w 4481513"/>
              <a:gd name="connsiteY5" fmla="*/ 2313321 h 4994275"/>
              <a:gd name="connsiteX6" fmla="*/ 4454920 w 4481513"/>
              <a:gd name="connsiteY6" fmla="*/ 2316789 h 4994275"/>
              <a:gd name="connsiteX7" fmla="*/ 4435264 w 4481513"/>
              <a:gd name="connsiteY7" fmla="*/ 2330662 h 4994275"/>
              <a:gd name="connsiteX8" fmla="*/ 4430640 w 4481513"/>
              <a:gd name="connsiteY8" fmla="*/ 2334130 h 4994275"/>
              <a:gd name="connsiteX9" fmla="*/ 4412140 w 4481513"/>
              <a:gd name="connsiteY9" fmla="*/ 2346847 h 4994275"/>
              <a:gd name="connsiteX10" fmla="*/ 4409828 w 4481513"/>
              <a:gd name="connsiteY10" fmla="*/ 2349159 h 4994275"/>
              <a:gd name="connsiteX11" fmla="*/ 4387859 w 4481513"/>
              <a:gd name="connsiteY11" fmla="*/ 2363032 h 4994275"/>
              <a:gd name="connsiteX12" fmla="*/ 4383234 w 4481513"/>
              <a:gd name="connsiteY12" fmla="*/ 2365344 h 4994275"/>
              <a:gd name="connsiteX13" fmla="*/ 4361266 w 4481513"/>
              <a:gd name="connsiteY13" fmla="*/ 2379217 h 4994275"/>
              <a:gd name="connsiteX14" fmla="*/ 4149678 w 4481513"/>
              <a:gd name="connsiteY14" fmla="*/ 2465923 h 4994275"/>
              <a:gd name="connsiteX15" fmla="*/ 3921902 w 4481513"/>
              <a:gd name="connsiteY15" fmla="*/ 2497138 h 4994275"/>
              <a:gd name="connsiteX16" fmla="*/ 3743844 w 4481513"/>
              <a:gd name="connsiteY16" fmla="*/ 2515635 h 4994275"/>
              <a:gd name="connsiteX17" fmla="*/ 3694127 w 4481513"/>
              <a:gd name="connsiteY17" fmla="*/ 2528352 h 4994275"/>
              <a:gd name="connsiteX18" fmla="*/ 3622441 w 4481513"/>
              <a:gd name="connsiteY18" fmla="*/ 2550317 h 4994275"/>
              <a:gd name="connsiteX19" fmla="*/ 3482538 w 4481513"/>
              <a:gd name="connsiteY19" fmla="*/ 2615058 h 4994275"/>
              <a:gd name="connsiteX20" fmla="*/ 3369228 w 4481513"/>
              <a:gd name="connsiteY20" fmla="*/ 2693672 h 4994275"/>
              <a:gd name="connsiteX21" fmla="*/ 3299855 w 4481513"/>
              <a:gd name="connsiteY21" fmla="*/ 2754944 h 4994275"/>
              <a:gd name="connsiteX22" fmla="*/ 3236263 w 4481513"/>
              <a:gd name="connsiteY22" fmla="*/ 2826621 h 4994275"/>
              <a:gd name="connsiteX23" fmla="*/ 3161109 w 4481513"/>
              <a:gd name="connsiteY23" fmla="*/ 2936449 h 4994275"/>
              <a:gd name="connsiteX24" fmla="*/ 3099829 w 4481513"/>
              <a:gd name="connsiteY24" fmla="*/ 3065930 h 4994275"/>
              <a:gd name="connsiteX25" fmla="*/ 3097516 w 4481513"/>
              <a:gd name="connsiteY25" fmla="*/ 3071710 h 4994275"/>
              <a:gd name="connsiteX26" fmla="*/ 3087110 w 4481513"/>
              <a:gd name="connsiteY26" fmla="*/ 3102925 h 4994275"/>
              <a:gd name="connsiteX27" fmla="*/ 3073236 w 4481513"/>
              <a:gd name="connsiteY27" fmla="*/ 3149168 h 4994275"/>
              <a:gd name="connsiteX28" fmla="*/ 3043174 w 4481513"/>
              <a:gd name="connsiteY28" fmla="*/ 3375760 h 4994275"/>
              <a:gd name="connsiteX29" fmla="*/ 3073236 w 4481513"/>
              <a:gd name="connsiteY29" fmla="*/ 3603508 h 4994275"/>
              <a:gd name="connsiteX30" fmla="*/ 3098673 w 4481513"/>
              <a:gd name="connsiteY30" fmla="*/ 3680966 h 4994275"/>
              <a:gd name="connsiteX31" fmla="*/ 3155328 w 4481513"/>
              <a:gd name="connsiteY31" fmla="*/ 3805823 h 4994275"/>
              <a:gd name="connsiteX32" fmla="*/ 3161109 w 4481513"/>
              <a:gd name="connsiteY32" fmla="*/ 3815071 h 4994275"/>
              <a:gd name="connsiteX33" fmla="*/ 3161109 w 4481513"/>
              <a:gd name="connsiteY33" fmla="*/ 3816227 h 4994275"/>
              <a:gd name="connsiteX34" fmla="*/ 3248981 w 4481513"/>
              <a:gd name="connsiteY34" fmla="*/ 4028947 h 4994275"/>
              <a:gd name="connsiteX35" fmla="*/ 3279043 w 4481513"/>
              <a:gd name="connsiteY35" fmla="*/ 4255539 h 4994275"/>
              <a:gd name="connsiteX36" fmla="*/ 3255919 w 4481513"/>
              <a:gd name="connsiteY36" fmla="*/ 4454385 h 4994275"/>
              <a:gd name="connsiteX37" fmla="*/ 3248981 w 4481513"/>
              <a:gd name="connsiteY37" fmla="*/ 4483287 h 4994275"/>
              <a:gd name="connsiteX38" fmla="*/ 3244357 w 4481513"/>
              <a:gd name="connsiteY38" fmla="*/ 4498316 h 4994275"/>
              <a:gd name="connsiteX39" fmla="*/ 3231638 w 4481513"/>
              <a:gd name="connsiteY39" fmla="*/ 4538779 h 4994275"/>
              <a:gd name="connsiteX40" fmla="*/ 3198108 w 4481513"/>
              <a:gd name="connsiteY40" fmla="*/ 4624329 h 4994275"/>
              <a:gd name="connsiteX41" fmla="*/ 3174983 w 4481513"/>
              <a:gd name="connsiteY41" fmla="*/ 4669416 h 4994275"/>
              <a:gd name="connsiteX42" fmla="*/ 3161109 w 4481513"/>
              <a:gd name="connsiteY42" fmla="*/ 4694850 h 4994275"/>
              <a:gd name="connsiteX43" fmla="*/ 3022362 w 4481513"/>
              <a:gd name="connsiteY43" fmla="*/ 4877511 h 4994275"/>
              <a:gd name="connsiteX44" fmla="*/ 3002706 w 4481513"/>
              <a:gd name="connsiteY44" fmla="*/ 4896008 h 4994275"/>
              <a:gd name="connsiteX45" fmla="*/ 2996925 w 4481513"/>
              <a:gd name="connsiteY45" fmla="*/ 4900633 h 4994275"/>
              <a:gd name="connsiteX46" fmla="*/ 2983051 w 4481513"/>
              <a:gd name="connsiteY46" fmla="*/ 4913349 h 4994275"/>
              <a:gd name="connsiteX47" fmla="*/ 2976113 w 4481513"/>
              <a:gd name="connsiteY47" fmla="*/ 4919130 h 4994275"/>
              <a:gd name="connsiteX48" fmla="*/ 2962239 w 4481513"/>
              <a:gd name="connsiteY48" fmla="*/ 4930691 h 4994275"/>
              <a:gd name="connsiteX49" fmla="*/ 2955301 w 4481513"/>
              <a:gd name="connsiteY49" fmla="*/ 4936471 h 4994275"/>
              <a:gd name="connsiteX50" fmla="*/ 2939114 w 4481513"/>
              <a:gd name="connsiteY50" fmla="*/ 4949188 h 4994275"/>
              <a:gd name="connsiteX51" fmla="*/ 2934489 w 4481513"/>
              <a:gd name="connsiteY51" fmla="*/ 4952656 h 4994275"/>
              <a:gd name="connsiteX52" fmla="*/ 2913677 w 4481513"/>
              <a:gd name="connsiteY52" fmla="*/ 4968841 h 4994275"/>
              <a:gd name="connsiteX53" fmla="*/ 2907896 w 4481513"/>
              <a:gd name="connsiteY53" fmla="*/ 4972310 h 4994275"/>
              <a:gd name="connsiteX54" fmla="*/ 2891709 w 4481513"/>
              <a:gd name="connsiteY54" fmla="*/ 4983871 h 4994275"/>
              <a:gd name="connsiteX55" fmla="*/ 2883616 w 4481513"/>
              <a:gd name="connsiteY55" fmla="*/ 4989651 h 4994275"/>
              <a:gd name="connsiteX56" fmla="*/ 2875522 w 4481513"/>
              <a:gd name="connsiteY56" fmla="*/ 4994275 h 4994275"/>
              <a:gd name="connsiteX57" fmla="*/ 1922796 w 4481513"/>
              <a:gd name="connsiteY57" fmla="*/ 4994275 h 4994275"/>
              <a:gd name="connsiteX58" fmla="*/ 957351 w 4481513"/>
              <a:gd name="connsiteY58" fmla="*/ 4435888 h 4994275"/>
              <a:gd name="connsiteX59" fmla="*/ 440520 w 4481513"/>
              <a:gd name="connsiteY59" fmla="*/ 4136462 h 4994275"/>
              <a:gd name="connsiteX60" fmla="*/ 439364 w 4481513"/>
              <a:gd name="connsiteY60" fmla="*/ 4136462 h 4994275"/>
              <a:gd name="connsiteX61" fmla="*/ 343398 w 4481513"/>
              <a:gd name="connsiteY61" fmla="*/ 4072878 h 4994275"/>
              <a:gd name="connsiteX62" fmla="*/ 257837 w 4481513"/>
              <a:gd name="connsiteY62" fmla="*/ 3997732 h 4994275"/>
              <a:gd name="connsiteX63" fmla="*/ 182683 w 4481513"/>
              <a:gd name="connsiteY63" fmla="*/ 3912182 h 4994275"/>
              <a:gd name="connsiteX64" fmla="*/ 120247 w 4481513"/>
              <a:gd name="connsiteY64" fmla="*/ 3819696 h 4994275"/>
              <a:gd name="connsiteX65" fmla="*/ 117935 w 4481513"/>
              <a:gd name="connsiteY65" fmla="*/ 3815071 h 4994275"/>
              <a:gd name="connsiteX66" fmla="*/ 114466 w 4481513"/>
              <a:gd name="connsiteY66" fmla="*/ 3806979 h 4994275"/>
              <a:gd name="connsiteX67" fmla="*/ 53186 w 4481513"/>
              <a:gd name="connsiteY67" fmla="*/ 3675185 h 4994275"/>
              <a:gd name="connsiteX68" fmla="*/ 31218 w 4481513"/>
              <a:gd name="connsiteY68" fmla="*/ 3603508 h 4994275"/>
              <a:gd name="connsiteX69" fmla="*/ 0 w 4481513"/>
              <a:gd name="connsiteY69" fmla="*/ 3375760 h 4994275"/>
              <a:gd name="connsiteX70" fmla="*/ 31218 w 4481513"/>
              <a:gd name="connsiteY70" fmla="*/ 3149168 h 4994275"/>
              <a:gd name="connsiteX71" fmla="*/ 47405 w 4481513"/>
              <a:gd name="connsiteY71" fmla="*/ 3093676 h 4994275"/>
              <a:gd name="connsiteX72" fmla="*/ 94810 w 4481513"/>
              <a:gd name="connsiteY72" fmla="*/ 2980380 h 4994275"/>
              <a:gd name="connsiteX73" fmla="*/ 117935 w 4481513"/>
              <a:gd name="connsiteY73" fmla="*/ 2936449 h 4994275"/>
              <a:gd name="connsiteX74" fmla="*/ 119091 w 4481513"/>
              <a:gd name="connsiteY74" fmla="*/ 2936449 h 4994275"/>
              <a:gd name="connsiteX75" fmla="*/ 117935 w 4481513"/>
              <a:gd name="connsiteY75" fmla="*/ 2935293 h 4994275"/>
              <a:gd name="connsiteX76" fmla="*/ 124872 w 4481513"/>
              <a:gd name="connsiteY76" fmla="*/ 2924888 h 4994275"/>
              <a:gd name="connsiteX77" fmla="*/ 178058 w 4481513"/>
              <a:gd name="connsiteY77" fmla="*/ 2809280 h 4994275"/>
              <a:gd name="connsiteX78" fmla="*/ 205807 w 4481513"/>
              <a:gd name="connsiteY78" fmla="*/ 2723730 h 4994275"/>
              <a:gd name="connsiteX79" fmla="*/ 218526 w 4481513"/>
              <a:gd name="connsiteY79" fmla="*/ 2671706 h 4994275"/>
              <a:gd name="connsiteX80" fmla="*/ 237025 w 4481513"/>
              <a:gd name="connsiteY80" fmla="*/ 2495982 h 4994275"/>
              <a:gd name="connsiteX81" fmla="*/ 216213 w 4481513"/>
              <a:gd name="connsiteY81" fmla="*/ 2313321 h 4994275"/>
              <a:gd name="connsiteX82" fmla="*/ 205807 w 4481513"/>
              <a:gd name="connsiteY82" fmla="*/ 2269389 h 4994275"/>
              <a:gd name="connsiteX83" fmla="*/ 197714 w 4481513"/>
              <a:gd name="connsiteY83" fmla="*/ 2240487 h 4994275"/>
              <a:gd name="connsiteX84" fmla="*/ 117935 w 4481513"/>
              <a:gd name="connsiteY84" fmla="*/ 2057826 h 4994275"/>
              <a:gd name="connsiteX85" fmla="*/ 31218 w 4481513"/>
              <a:gd name="connsiteY85" fmla="*/ 1845107 h 4994275"/>
              <a:gd name="connsiteX86" fmla="*/ 0 w 4481513"/>
              <a:gd name="connsiteY86" fmla="*/ 1618515 h 4994275"/>
              <a:gd name="connsiteX87" fmla="*/ 31218 w 4481513"/>
              <a:gd name="connsiteY87" fmla="*/ 1390767 h 4994275"/>
              <a:gd name="connsiteX88" fmla="*/ 47405 w 4481513"/>
              <a:gd name="connsiteY88" fmla="*/ 1335275 h 4994275"/>
              <a:gd name="connsiteX89" fmla="*/ 117935 w 4481513"/>
              <a:gd name="connsiteY89" fmla="*/ 1179204 h 4994275"/>
              <a:gd name="connsiteX90" fmla="*/ 128341 w 4481513"/>
              <a:gd name="connsiteY90" fmla="*/ 1163019 h 4994275"/>
              <a:gd name="connsiteX91" fmla="*/ 205807 w 4481513"/>
              <a:gd name="connsiteY91" fmla="*/ 1053191 h 4994275"/>
              <a:gd name="connsiteX92" fmla="*/ 257837 w 4481513"/>
              <a:gd name="connsiteY92" fmla="*/ 996543 h 4994275"/>
              <a:gd name="connsiteX93" fmla="*/ 439364 w 4481513"/>
              <a:gd name="connsiteY93" fmla="*/ 857813 h 4994275"/>
              <a:gd name="connsiteX94" fmla="*/ 1923952 w 4481513"/>
              <a:gd name="connsiteY94" fmla="*/ 0 h 49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513" h="4994275">
                <a:moveTo>
                  <a:pt x="1923952" y="0"/>
                </a:moveTo>
                <a:cubicBezTo>
                  <a:pt x="1923952" y="0"/>
                  <a:pt x="1923952" y="0"/>
                  <a:pt x="4481513" y="0"/>
                </a:cubicBezTo>
                <a:cubicBezTo>
                  <a:pt x="4481513" y="0"/>
                  <a:pt x="4481513" y="0"/>
                  <a:pt x="4481513" y="2295979"/>
                </a:cubicBezTo>
                <a:cubicBezTo>
                  <a:pt x="4481513" y="2295979"/>
                  <a:pt x="4480357" y="2295979"/>
                  <a:pt x="4480357" y="2297135"/>
                </a:cubicBezTo>
                <a:cubicBezTo>
                  <a:pt x="4479201" y="2297135"/>
                  <a:pt x="4478045" y="2298291"/>
                  <a:pt x="4478045" y="2299448"/>
                </a:cubicBezTo>
                <a:cubicBezTo>
                  <a:pt x="4471107" y="2304072"/>
                  <a:pt x="4465326" y="2308696"/>
                  <a:pt x="4459545" y="2313321"/>
                </a:cubicBezTo>
                <a:cubicBezTo>
                  <a:pt x="4458389" y="2314477"/>
                  <a:pt x="4457233" y="2315633"/>
                  <a:pt x="4454920" y="2316789"/>
                </a:cubicBezTo>
                <a:cubicBezTo>
                  <a:pt x="4449139" y="2321413"/>
                  <a:pt x="4442202" y="2326037"/>
                  <a:pt x="4435264" y="2330662"/>
                </a:cubicBezTo>
                <a:cubicBezTo>
                  <a:pt x="4434108" y="2331818"/>
                  <a:pt x="4432952" y="2332974"/>
                  <a:pt x="4430640" y="2334130"/>
                </a:cubicBezTo>
                <a:cubicBezTo>
                  <a:pt x="4424858" y="2338754"/>
                  <a:pt x="4419077" y="2342223"/>
                  <a:pt x="4412140" y="2346847"/>
                </a:cubicBezTo>
                <a:cubicBezTo>
                  <a:pt x="4410984" y="2348003"/>
                  <a:pt x="4409828" y="2348003"/>
                  <a:pt x="4409828" y="2349159"/>
                </a:cubicBezTo>
                <a:cubicBezTo>
                  <a:pt x="4401734" y="2353783"/>
                  <a:pt x="4394797" y="2358408"/>
                  <a:pt x="4387859" y="2363032"/>
                </a:cubicBezTo>
                <a:cubicBezTo>
                  <a:pt x="4386703" y="2363032"/>
                  <a:pt x="4384391" y="2364188"/>
                  <a:pt x="4383234" y="2365344"/>
                </a:cubicBezTo>
                <a:cubicBezTo>
                  <a:pt x="4376297" y="2369969"/>
                  <a:pt x="4368204" y="2374593"/>
                  <a:pt x="4361266" y="2379217"/>
                </a:cubicBezTo>
                <a:cubicBezTo>
                  <a:pt x="4295362" y="2417368"/>
                  <a:pt x="4224832" y="2446270"/>
                  <a:pt x="4149678" y="2465923"/>
                </a:cubicBezTo>
                <a:cubicBezTo>
                  <a:pt x="4076836" y="2485577"/>
                  <a:pt x="4000525" y="2497138"/>
                  <a:pt x="3921902" y="2497138"/>
                </a:cubicBezTo>
                <a:cubicBezTo>
                  <a:pt x="3860622" y="2497138"/>
                  <a:pt x="3801655" y="2504074"/>
                  <a:pt x="3743844" y="2515635"/>
                </a:cubicBezTo>
                <a:cubicBezTo>
                  <a:pt x="3727657" y="2519103"/>
                  <a:pt x="3710314" y="2523728"/>
                  <a:pt x="3694127" y="2528352"/>
                </a:cubicBezTo>
                <a:cubicBezTo>
                  <a:pt x="3669846" y="2534132"/>
                  <a:pt x="3645565" y="2542225"/>
                  <a:pt x="3622441" y="2550317"/>
                </a:cubicBezTo>
                <a:cubicBezTo>
                  <a:pt x="3573880" y="2568815"/>
                  <a:pt x="3526474" y="2589624"/>
                  <a:pt x="3482538" y="2615058"/>
                </a:cubicBezTo>
                <a:cubicBezTo>
                  <a:pt x="3443227" y="2638180"/>
                  <a:pt x="3405071" y="2664770"/>
                  <a:pt x="3369228" y="2693672"/>
                </a:cubicBezTo>
                <a:cubicBezTo>
                  <a:pt x="3344948" y="2712169"/>
                  <a:pt x="3321823" y="2732978"/>
                  <a:pt x="3299855" y="2754944"/>
                </a:cubicBezTo>
                <a:cubicBezTo>
                  <a:pt x="3277887" y="2776910"/>
                  <a:pt x="3255919" y="2801187"/>
                  <a:pt x="3236263" y="2826621"/>
                </a:cubicBezTo>
                <a:cubicBezTo>
                  <a:pt x="3208514" y="2861304"/>
                  <a:pt x="3183077" y="2898298"/>
                  <a:pt x="3161109" y="2936449"/>
                </a:cubicBezTo>
                <a:cubicBezTo>
                  <a:pt x="3137984" y="2978068"/>
                  <a:pt x="3117172" y="3020843"/>
                  <a:pt x="3099829" y="3065930"/>
                </a:cubicBezTo>
                <a:cubicBezTo>
                  <a:pt x="3099829" y="3067086"/>
                  <a:pt x="3098673" y="3069398"/>
                  <a:pt x="3097516" y="3071710"/>
                </a:cubicBezTo>
                <a:cubicBezTo>
                  <a:pt x="3094048" y="3082115"/>
                  <a:pt x="3090579" y="3092520"/>
                  <a:pt x="3087110" y="3102925"/>
                </a:cubicBezTo>
                <a:cubicBezTo>
                  <a:pt x="3082486" y="3117954"/>
                  <a:pt x="3077861" y="3132983"/>
                  <a:pt x="3073236" y="3149168"/>
                </a:cubicBezTo>
                <a:cubicBezTo>
                  <a:pt x="3053580" y="3222001"/>
                  <a:pt x="3043174" y="3297146"/>
                  <a:pt x="3043174" y="3375760"/>
                </a:cubicBezTo>
                <a:cubicBezTo>
                  <a:pt x="3043174" y="3454374"/>
                  <a:pt x="3053580" y="3530675"/>
                  <a:pt x="3073236" y="3603508"/>
                </a:cubicBezTo>
                <a:cubicBezTo>
                  <a:pt x="3080173" y="3630098"/>
                  <a:pt x="3089423" y="3655532"/>
                  <a:pt x="3098673" y="3680966"/>
                </a:cubicBezTo>
                <a:cubicBezTo>
                  <a:pt x="3113704" y="3723741"/>
                  <a:pt x="3133359" y="3765360"/>
                  <a:pt x="3155328" y="3805823"/>
                </a:cubicBezTo>
                <a:cubicBezTo>
                  <a:pt x="3157640" y="3808135"/>
                  <a:pt x="3158796" y="3811603"/>
                  <a:pt x="3161109" y="3815071"/>
                </a:cubicBezTo>
                <a:cubicBezTo>
                  <a:pt x="3161109" y="3815071"/>
                  <a:pt x="3161109" y="3815071"/>
                  <a:pt x="3161109" y="3816227"/>
                </a:cubicBezTo>
                <a:cubicBezTo>
                  <a:pt x="3199264" y="3882124"/>
                  <a:pt x="3228169" y="3953801"/>
                  <a:pt x="3248981" y="4028947"/>
                </a:cubicBezTo>
                <a:cubicBezTo>
                  <a:pt x="3268637" y="4100624"/>
                  <a:pt x="3279043" y="4176925"/>
                  <a:pt x="3279043" y="4255539"/>
                </a:cubicBezTo>
                <a:cubicBezTo>
                  <a:pt x="3279043" y="4323748"/>
                  <a:pt x="3270950" y="4390800"/>
                  <a:pt x="3255919" y="4454385"/>
                </a:cubicBezTo>
                <a:cubicBezTo>
                  <a:pt x="3253606" y="4463634"/>
                  <a:pt x="3251294" y="4474038"/>
                  <a:pt x="3248981" y="4483287"/>
                </a:cubicBezTo>
                <a:cubicBezTo>
                  <a:pt x="3247825" y="4487911"/>
                  <a:pt x="3245513" y="4492536"/>
                  <a:pt x="3244357" y="4498316"/>
                </a:cubicBezTo>
                <a:cubicBezTo>
                  <a:pt x="3240888" y="4511033"/>
                  <a:pt x="3236263" y="4524906"/>
                  <a:pt x="3231638" y="4538779"/>
                </a:cubicBezTo>
                <a:cubicBezTo>
                  <a:pt x="3222388" y="4567681"/>
                  <a:pt x="3210826" y="4596583"/>
                  <a:pt x="3198108" y="4624329"/>
                </a:cubicBezTo>
                <a:cubicBezTo>
                  <a:pt x="3191170" y="4639358"/>
                  <a:pt x="3183077" y="4654387"/>
                  <a:pt x="3174983" y="4669416"/>
                </a:cubicBezTo>
                <a:cubicBezTo>
                  <a:pt x="3170358" y="4677509"/>
                  <a:pt x="3165734" y="4686757"/>
                  <a:pt x="3161109" y="4694850"/>
                </a:cubicBezTo>
                <a:cubicBezTo>
                  <a:pt x="3122953" y="4761903"/>
                  <a:pt x="3076704" y="4823175"/>
                  <a:pt x="3022362" y="4877511"/>
                </a:cubicBezTo>
                <a:cubicBezTo>
                  <a:pt x="3015425" y="4883291"/>
                  <a:pt x="3009644" y="4889072"/>
                  <a:pt x="3002706" y="4896008"/>
                </a:cubicBezTo>
                <a:cubicBezTo>
                  <a:pt x="3001550" y="4897164"/>
                  <a:pt x="2999238" y="4899477"/>
                  <a:pt x="2996925" y="4900633"/>
                </a:cubicBezTo>
                <a:cubicBezTo>
                  <a:pt x="2992300" y="4905257"/>
                  <a:pt x="2987675" y="4909881"/>
                  <a:pt x="2983051" y="4913349"/>
                </a:cubicBezTo>
                <a:cubicBezTo>
                  <a:pt x="2980738" y="4915662"/>
                  <a:pt x="2978426" y="4917974"/>
                  <a:pt x="2976113" y="4919130"/>
                </a:cubicBezTo>
                <a:cubicBezTo>
                  <a:pt x="2971488" y="4923754"/>
                  <a:pt x="2966863" y="4927222"/>
                  <a:pt x="2962239" y="4930691"/>
                </a:cubicBezTo>
                <a:cubicBezTo>
                  <a:pt x="2959926" y="4933003"/>
                  <a:pt x="2957614" y="4935315"/>
                  <a:pt x="2955301" y="4936471"/>
                </a:cubicBezTo>
                <a:cubicBezTo>
                  <a:pt x="2950676" y="4941095"/>
                  <a:pt x="2944895" y="4945720"/>
                  <a:pt x="2939114" y="4949188"/>
                </a:cubicBezTo>
                <a:cubicBezTo>
                  <a:pt x="2937958" y="4950344"/>
                  <a:pt x="2936802" y="4951500"/>
                  <a:pt x="2934489" y="4952656"/>
                </a:cubicBezTo>
                <a:cubicBezTo>
                  <a:pt x="2927552" y="4958437"/>
                  <a:pt x="2920615" y="4964217"/>
                  <a:pt x="2913677" y="4968841"/>
                </a:cubicBezTo>
                <a:cubicBezTo>
                  <a:pt x="2911365" y="4969998"/>
                  <a:pt x="2910209" y="4971154"/>
                  <a:pt x="2907896" y="4972310"/>
                </a:cubicBezTo>
                <a:cubicBezTo>
                  <a:pt x="2902115" y="4976934"/>
                  <a:pt x="2897490" y="4980402"/>
                  <a:pt x="2891709" y="4983871"/>
                </a:cubicBezTo>
                <a:cubicBezTo>
                  <a:pt x="2889397" y="4986183"/>
                  <a:pt x="2885928" y="4987339"/>
                  <a:pt x="2883616" y="4989651"/>
                </a:cubicBezTo>
                <a:cubicBezTo>
                  <a:pt x="2881303" y="4990807"/>
                  <a:pt x="2877834" y="4993119"/>
                  <a:pt x="2875522" y="4994275"/>
                </a:cubicBezTo>
                <a:cubicBezTo>
                  <a:pt x="2875522" y="4994275"/>
                  <a:pt x="2875522" y="4994275"/>
                  <a:pt x="1922796" y="4994275"/>
                </a:cubicBezTo>
                <a:cubicBezTo>
                  <a:pt x="1922796" y="4994275"/>
                  <a:pt x="1922796" y="4994275"/>
                  <a:pt x="957351" y="4435888"/>
                </a:cubicBezTo>
                <a:cubicBezTo>
                  <a:pt x="957351" y="4435888"/>
                  <a:pt x="957351" y="4435888"/>
                  <a:pt x="440520" y="4136462"/>
                </a:cubicBezTo>
                <a:cubicBezTo>
                  <a:pt x="439364" y="4136462"/>
                  <a:pt x="439364" y="4136462"/>
                  <a:pt x="439364" y="4136462"/>
                </a:cubicBezTo>
                <a:cubicBezTo>
                  <a:pt x="406990" y="4117965"/>
                  <a:pt x="374616" y="4095999"/>
                  <a:pt x="343398" y="4072878"/>
                </a:cubicBezTo>
                <a:cubicBezTo>
                  <a:pt x="313336" y="4049756"/>
                  <a:pt x="284431" y="4024322"/>
                  <a:pt x="257837" y="3997732"/>
                </a:cubicBezTo>
                <a:cubicBezTo>
                  <a:pt x="231244" y="3971142"/>
                  <a:pt x="205807" y="3942240"/>
                  <a:pt x="182683" y="3912182"/>
                </a:cubicBezTo>
                <a:cubicBezTo>
                  <a:pt x="160715" y="3882124"/>
                  <a:pt x="139903" y="3852066"/>
                  <a:pt x="120247" y="3819696"/>
                </a:cubicBezTo>
                <a:cubicBezTo>
                  <a:pt x="120247" y="3817383"/>
                  <a:pt x="119091" y="3816227"/>
                  <a:pt x="117935" y="3815071"/>
                </a:cubicBezTo>
                <a:cubicBezTo>
                  <a:pt x="116778" y="3812759"/>
                  <a:pt x="115622" y="3810447"/>
                  <a:pt x="114466" y="3806979"/>
                </a:cubicBezTo>
                <a:cubicBezTo>
                  <a:pt x="90185" y="3765360"/>
                  <a:pt x="70530" y="3721429"/>
                  <a:pt x="53186" y="3675185"/>
                </a:cubicBezTo>
                <a:cubicBezTo>
                  <a:pt x="45093" y="3652064"/>
                  <a:pt x="36999" y="3627786"/>
                  <a:pt x="31218" y="3603508"/>
                </a:cubicBezTo>
                <a:cubicBezTo>
                  <a:pt x="11562" y="3530675"/>
                  <a:pt x="0" y="3454374"/>
                  <a:pt x="0" y="3375760"/>
                </a:cubicBezTo>
                <a:cubicBezTo>
                  <a:pt x="0" y="3297146"/>
                  <a:pt x="11562" y="3222001"/>
                  <a:pt x="31218" y="3149168"/>
                </a:cubicBezTo>
                <a:cubicBezTo>
                  <a:pt x="35843" y="3129515"/>
                  <a:pt x="41624" y="3111017"/>
                  <a:pt x="47405" y="3093676"/>
                </a:cubicBezTo>
                <a:cubicBezTo>
                  <a:pt x="61280" y="3054369"/>
                  <a:pt x="76311" y="3017375"/>
                  <a:pt x="94810" y="2980380"/>
                </a:cubicBezTo>
                <a:cubicBezTo>
                  <a:pt x="101748" y="2966507"/>
                  <a:pt x="109841" y="2951478"/>
                  <a:pt x="117935" y="2936449"/>
                </a:cubicBezTo>
                <a:cubicBezTo>
                  <a:pt x="117935" y="2936449"/>
                  <a:pt x="119091" y="2936449"/>
                  <a:pt x="119091" y="2936449"/>
                </a:cubicBezTo>
                <a:cubicBezTo>
                  <a:pt x="119091" y="2936449"/>
                  <a:pt x="119091" y="2936449"/>
                  <a:pt x="117935" y="2935293"/>
                </a:cubicBezTo>
                <a:cubicBezTo>
                  <a:pt x="120247" y="2931825"/>
                  <a:pt x="122560" y="2928356"/>
                  <a:pt x="124872" y="2924888"/>
                </a:cubicBezTo>
                <a:cubicBezTo>
                  <a:pt x="144528" y="2887893"/>
                  <a:pt x="163027" y="2849743"/>
                  <a:pt x="178058" y="2809280"/>
                </a:cubicBezTo>
                <a:cubicBezTo>
                  <a:pt x="188464" y="2781534"/>
                  <a:pt x="197714" y="2752632"/>
                  <a:pt x="205807" y="2723730"/>
                </a:cubicBezTo>
                <a:cubicBezTo>
                  <a:pt x="210432" y="2706388"/>
                  <a:pt x="215057" y="2689047"/>
                  <a:pt x="218526" y="2671706"/>
                </a:cubicBezTo>
                <a:cubicBezTo>
                  <a:pt x="230088" y="2615058"/>
                  <a:pt x="237025" y="2556098"/>
                  <a:pt x="237025" y="2495982"/>
                </a:cubicBezTo>
                <a:cubicBezTo>
                  <a:pt x="237025" y="2433553"/>
                  <a:pt x="228932" y="2372281"/>
                  <a:pt x="216213" y="2313321"/>
                </a:cubicBezTo>
                <a:cubicBezTo>
                  <a:pt x="213901" y="2298291"/>
                  <a:pt x="209276" y="2283262"/>
                  <a:pt x="205807" y="2269389"/>
                </a:cubicBezTo>
                <a:cubicBezTo>
                  <a:pt x="203495" y="2260141"/>
                  <a:pt x="201183" y="2249736"/>
                  <a:pt x="197714" y="2240487"/>
                </a:cubicBezTo>
                <a:cubicBezTo>
                  <a:pt x="178058" y="2175747"/>
                  <a:pt x="151465" y="2114474"/>
                  <a:pt x="117935" y="2057826"/>
                </a:cubicBezTo>
                <a:cubicBezTo>
                  <a:pt x="79779" y="1991930"/>
                  <a:pt x="50874" y="1920253"/>
                  <a:pt x="31218" y="1845107"/>
                </a:cubicBezTo>
                <a:cubicBezTo>
                  <a:pt x="11562" y="1772274"/>
                  <a:pt x="0" y="1697129"/>
                  <a:pt x="0" y="1618515"/>
                </a:cubicBezTo>
                <a:cubicBezTo>
                  <a:pt x="0" y="1539902"/>
                  <a:pt x="11562" y="1463600"/>
                  <a:pt x="31218" y="1390767"/>
                </a:cubicBezTo>
                <a:cubicBezTo>
                  <a:pt x="35843" y="1372270"/>
                  <a:pt x="41624" y="1353772"/>
                  <a:pt x="47405" y="1335275"/>
                </a:cubicBezTo>
                <a:cubicBezTo>
                  <a:pt x="65905" y="1280939"/>
                  <a:pt x="90185" y="1227759"/>
                  <a:pt x="117935" y="1179204"/>
                </a:cubicBezTo>
                <a:cubicBezTo>
                  <a:pt x="121403" y="1173424"/>
                  <a:pt x="124872" y="1168799"/>
                  <a:pt x="128341" y="1163019"/>
                </a:cubicBezTo>
                <a:cubicBezTo>
                  <a:pt x="151465" y="1124868"/>
                  <a:pt x="176902" y="1087874"/>
                  <a:pt x="205807" y="1053191"/>
                </a:cubicBezTo>
                <a:cubicBezTo>
                  <a:pt x="221995" y="1033538"/>
                  <a:pt x="239338" y="1015040"/>
                  <a:pt x="257837" y="996543"/>
                </a:cubicBezTo>
                <a:cubicBezTo>
                  <a:pt x="311024" y="942207"/>
                  <a:pt x="373460" y="895964"/>
                  <a:pt x="439364" y="857813"/>
                </a:cubicBezTo>
                <a:cubicBezTo>
                  <a:pt x="439364" y="857813"/>
                  <a:pt x="439364" y="857813"/>
                  <a:pt x="1923952" y="0"/>
                </a:cubicBezTo>
                <a:close/>
              </a:path>
            </a:pathLst>
          </a:custGeom>
        </p:spPr>
        <p:txBody>
          <a:bodyPr wrap="square" tIns="720000">
            <a:noAutofit/>
          </a:bodyPr>
          <a:lstStyle>
            <a:lvl1pPr algn="ctr">
              <a:defRPr sz="21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6" y="2064545"/>
            <a:ext cx="7449605"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744960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FCA186A2-012F-D7DF-41D3-E1027FE9BE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4451274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C6F0B4F-BE9C-C410-D151-E3F0FF8BACA4}"/>
              </a:ext>
            </a:extLst>
          </p:cNvPr>
          <p:cNvSpPr>
            <a:spLocks noGrp="1" noChangeAspect="1"/>
          </p:cNvSpPr>
          <p:nvPr>
            <p:ph type="pic" sz="quarter" idx="13"/>
          </p:nvPr>
        </p:nvSpPr>
        <p:spPr>
          <a:xfrm>
            <a:off x="4836245" y="-1"/>
            <a:ext cx="13451756" cy="10287000"/>
          </a:xfrm>
          <a:custGeom>
            <a:avLst/>
            <a:gdLst>
              <a:gd name="connsiteX0" fmla="*/ 0 w 6869113"/>
              <a:gd name="connsiteY0" fmla="*/ 0 h 5253037"/>
              <a:gd name="connsiteX1" fmla="*/ 6869113 w 6869113"/>
              <a:gd name="connsiteY1" fmla="*/ 0 h 5253037"/>
              <a:gd name="connsiteX2" fmla="*/ 6869113 w 6869113"/>
              <a:gd name="connsiteY2" fmla="*/ 5253037 h 5253037"/>
              <a:gd name="connsiteX3" fmla="*/ 1750402 w 6869113"/>
              <a:gd name="connsiteY3" fmla="*/ 5253037 h 5253037"/>
              <a:gd name="connsiteX4" fmla="*/ 2566041 w 6869113"/>
              <a:gd name="connsiteY4" fmla="*/ 2897682 h 5253037"/>
              <a:gd name="connsiteX5" fmla="*/ 2632897 w 6869113"/>
              <a:gd name="connsiteY5" fmla="*/ 2704341 h 5253037"/>
              <a:gd name="connsiteX6" fmla="*/ 2632897 w 6869113"/>
              <a:gd name="connsiteY6" fmla="*/ 2703125 h 5253037"/>
              <a:gd name="connsiteX7" fmla="*/ 2665717 w 6869113"/>
              <a:gd name="connsiteY7" fmla="*/ 2538968 h 5253037"/>
              <a:gd name="connsiteX8" fmla="*/ 2680303 w 6869113"/>
              <a:gd name="connsiteY8" fmla="*/ 2345627 h 5253037"/>
              <a:gd name="connsiteX9" fmla="*/ 2666932 w 6869113"/>
              <a:gd name="connsiteY9" fmla="*/ 2151070 h 5253037"/>
              <a:gd name="connsiteX10" fmla="*/ 2634112 w 6869113"/>
              <a:gd name="connsiteY10" fmla="*/ 1988129 h 5253037"/>
              <a:gd name="connsiteX11" fmla="*/ 2611017 w 6869113"/>
              <a:gd name="connsiteY11" fmla="*/ 1911522 h 5253037"/>
              <a:gd name="connsiteX12" fmla="*/ 2495539 w 6869113"/>
              <a:gd name="connsiteY12" fmla="*/ 1656166 h 5253037"/>
              <a:gd name="connsiteX13" fmla="*/ 2275523 w 6869113"/>
              <a:gd name="connsiteY13" fmla="*/ 1370411 h 5253037"/>
              <a:gd name="connsiteX14" fmla="*/ 1991083 w 6869113"/>
              <a:gd name="connsiteY14" fmla="*/ 1150318 h 5253037"/>
              <a:gd name="connsiteX15" fmla="*/ 0 w 6869113"/>
              <a:gd name="connsiteY15" fmla="*/ 0 h 525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9113" h="5253037">
                <a:moveTo>
                  <a:pt x="0" y="0"/>
                </a:moveTo>
                <a:cubicBezTo>
                  <a:pt x="0" y="0"/>
                  <a:pt x="0" y="0"/>
                  <a:pt x="6869113" y="0"/>
                </a:cubicBezTo>
                <a:lnTo>
                  <a:pt x="6869113" y="5253037"/>
                </a:lnTo>
                <a:cubicBezTo>
                  <a:pt x="6869113" y="5253037"/>
                  <a:pt x="6869113" y="5253037"/>
                  <a:pt x="1750402" y="5253037"/>
                </a:cubicBezTo>
                <a:cubicBezTo>
                  <a:pt x="1750402" y="5253037"/>
                  <a:pt x="1750402" y="5253037"/>
                  <a:pt x="2566041" y="2897682"/>
                </a:cubicBezTo>
                <a:cubicBezTo>
                  <a:pt x="2592783" y="2834451"/>
                  <a:pt x="2614663" y="2770004"/>
                  <a:pt x="2632897" y="2704341"/>
                </a:cubicBezTo>
                <a:cubicBezTo>
                  <a:pt x="2632897" y="2704341"/>
                  <a:pt x="2632897" y="2703125"/>
                  <a:pt x="2632897" y="2703125"/>
                </a:cubicBezTo>
                <a:cubicBezTo>
                  <a:pt x="2647483" y="2648406"/>
                  <a:pt x="2658423" y="2593687"/>
                  <a:pt x="2665717" y="2538968"/>
                </a:cubicBezTo>
                <a:cubicBezTo>
                  <a:pt x="2675441" y="2474521"/>
                  <a:pt x="2680303" y="2410074"/>
                  <a:pt x="2680303" y="2345627"/>
                </a:cubicBezTo>
                <a:cubicBezTo>
                  <a:pt x="2680303" y="2279964"/>
                  <a:pt x="2675441" y="2215517"/>
                  <a:pt x="2666932" y="2151070"/>
                </a:cubicBezTo>
                <a:cubicBezTo>
                  <a:pt x="2658423" y="2096351"/>
                  <a:pt x="2648699" y="2041632"/>
                  <a:pt x="2634112" y="1988129"/>
                </a:cubicBezTo>
                <a:cubicBezTo>
                  <a:pt x="2626819" y="1962593"/>
                  <a:pt x="2619526" y="1937058"/>
                  <a:pt x="2611017" y="1911522"/>
                </a:cubicBezTo>
                <a:cubicBezTo>
                  <a:pt x="2580628" y="1822755"/>
                  <a:pt x="2541730" y="1737637"/>
                  <a:pt x="2495539" y="1656166"/>
                </a:cubicBezTo>
                <a:cubicBezTo>
                  <a:pt x="2435976" y="1552808"/>
                  <a:pt x="2363043" y="1456745"/>
                  <a:pt x="2275523" y="1370411"/>
                </a:cubicBezTo>
                <a:cubicBezTo>
                  <a:pt x="2192865" y="1286508"/>
                  <a:pt x="2098052" y="1212333"/>
                  <a:pt x="1991083" y="1150318"/>
                </a:cubicBezTo>
                <a:cubicBezTo>
                  <a:pt x="1991083" y="1150318"/>
                  <a:pt x="1991083" y="1150318"/>
                  <a:pt x="0" y="0"/>
                </a:cubicBezTo>
                <a:close/>
              </a:path>
            </a:pathLst>
          </a:custGeom>
        </p:spPr>
        <p:txBody>
          <a:bodyPr wrap="square" tIns="360000">
            <a:noAutofit/>
          </a:bodyPr>
          <a:lstStyle>
            <a:lvl1pPr algn="ctr">
              <a:defRPr sz="21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8198643"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94998"/>
            <a:ext cx="819864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1E63B41E-B889-7E52-0B82-60E5AE5F48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1154778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8066F47-2899-6B2C-AE22-1C43D98EE9A3}"/>
              </a:ext>
            </a:extLst>
          </p:cNvPr>
          <p:cNvSpPr>
            <a:spLocks noGrp="1" noChangeAspect="1"/>
          </p:cNvSpPr>
          <p:nvPr>
            <p:ph type="pic" sz="quarter" idx="13"/>
          </p:nvPr>
        </p:nvSpPr>
        <p:spPr>
          <a:xfrm>
            <a:off x="8380547" y="0"/>
            <a:ext cx="9907454" cy="10287000"/>
          </a:xfrm>
          <a:custGeom>
            <a:avLst/>
            <a:gdLst>
              <a:gd name="connsiteX0" fmla="*/ 853927 w 4806950"/>
              <a:gd name="connsiteY0" fmla="*/ 0 h 4991100"/>
              <a:gd name="connsiteX1" fmla="*/ 4806950 w 4806950"/>
              <a:gd name="connsiteY1" fmla="*/ 0 h 4991100"/>
              <a:gd name="connsiteX2" fmla="*/ 4806950 w 4806950"/>
              <a:gd name="connsiteY2" fmla="*/ 4991100 h 4991100"/>
              <a:gd name="connsiteX3" fmla="*/ 0 w 4806950"/>
              <a:gd name="connsiteY3" fmla="*/ 4991100 h 4991100"/>
              <a:gd name="connsiteX4" fmla="*/ 461051 w 4806950"/>
              <a:gd name="connsiteY4" fmla="*/ 4325620 h 4991100"/>
              <a:gd name="connsiteX5" fmla="*/ 972945 w 4806950"/>
              <a:gd name="connsiteY5" fmla="*/ 3075534 h 4991100"/>
              <a:gd name="connsiteX6" fmla="*/ 1150895 w 4806950"/>
              <a:gd name="connsiteY6" fmla="*/ 1735332 h 4991100"/>
              <a:gd name="connsiteX7" fmla="*/ 978723 w 4806950"/>
              <a:gd name="connsiteY7" fmla="*/ 395129 h 4991100"/>
              <a:gd name="connsiteX8" fmla="*/ 853927 w 4806950"/>
              <a:gd name="connsiteY8" fmla="*/ 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6950" h="4991100">
                <a:moveTo>
                  <a:pt x="853927" y="0"/>
                </a:moveTo>
                <a:cubicBezTo>
                  <a:pt x="853927" y="0"/>
                  <a:pt x="853927" y="0"/>
                  <a:pt x="4806950" y="0"/>
                </a:cubicBezTo>
                <a:lnTo>
                  <a:pt x="4806950" y="4991100"/>
                </a:lnTo>
                <a:cubicBezTo>
                  <a:pt x="4806950" y="4991100"/>
                  <a:pt x="4806950" y="4991100"/>
                  <a:pt x="0" y="4991100"/>
                </a:cubicBezTo>
                <a:cubicBezTo>
                  <a:pt x="168706" y="4785448"/>
                  <a:pt x="323545" y="4563622"/>
                  <a:pt x="461051" y="4325620"/>
                </a:cubicBezTo>
                <a:cubicBezTo>
                  <a:pt x="692155" y="3924715"/>
                  <a:pt x="858549" y="3503013"/>
                  <a:pt x="972945" y="3075534"/>
                </a:cubicBezTo>
                <a:cubicBezTo>
                  <a:pt x="1091964" y="2633036"/>
                  <a:pt x="1150895" y="2183606"/>
                  <a:pt x="1150895" y="1735332"/>
                </a:cubicBezTo>
                <a:cubicBezTo>
                  <a:pt x="1149739" y="1281280"/>
                  <a:pt x="1095430" y="830695"/>
                  <a:pt x="978723" y="395129"/>
                </a:cubicBezTo>
                <a:cubicBezTo>
                  <a:pt x="942902" y="261109"/>
                  <a:pt x="901303" y="129399"/>
                  <a:pt x="853927" y="0"/>
                </a:cubicBezTo>
                <a:close/>
              </a:path>
            </a:pathLst>
          </a:custGeom>
        </p:spPr>
        <p:txBody>
          <a:bodyPr wrap="square" tIns="540000">
            <a:noAutofit/>
          </a:bodyPr>
          <a:lstStyle>
            <a:lvl1pPr algn="ctr">
              <a:defRPr sz="21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7053093"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705309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51E9A84A-C3C1-B812-03F1-C53431219F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22252641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9" name="Picture 8" descr="A yellow and orange liquid&#10;&#10;Description automatically generated">
            <a:extLst>
              <a:ext uri="{FF2B5EF4-FFF2-40B4-BE49-F238E27FC236}">
                <a16:creationId xmlns:a16="http://schemas.microsoft.com/office/drawing/2014/main" id="{A1113F07-A0CB-A3E3-0EDA-3A4FBD2A08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6601" y="-14139"/>
            <a:ext cx="10591691" cy="10303200"/>
          </a:xfrm>
          <a:prstGeom prst="rect">
            <a:avLst/>
          </a:prstGeom>
        </p:spPr>
      </p:pic>
      <p:sp>
        <p:nvSpPr>
          <p:cNvPr id="10" name="Picture Placeholder 9">
            <a:extLst>
              <a:ext uri="{FF2B5EF4-FFF2-40B4-BE49-F238E27FC236}">
                <a16:creationId xmlns:a16="http://schemas.microsoft.com/office/drawing/2014/main" id="{D25A3139-60F1-043D-8D3D-180EE60F1106}"/>
              </a:ext>
            </a:extLst>
          </p:cNvPr>
          <p:cNvSpPr>
            <a:spLocks noGrp="1" noChangeAspect="1"/>
          </p:cNvSpPr>
          <p:nvPr>
            <p:ph type="pic" sz="quarter" idx="13"/>
          </p:nvPr>
        </p:nvSpPr>
        <p:spPr>
          <a:xfrm>
            <a:off x="7918515" y="-2237"/>
            <a:ext cx="10369485" cy="9375468"/>
          </a:xfrm>
          <a:custGeom>
            <a:avLst/>
            <a:gdLst>
              <a:gd name="connsiteX0" fmla="*/ 0 w 4984750"/>
              <a:gd name="connsiteY0" fmla="*/ 0 h 4506913"/>
              <a:gd name="connsiteX1" fmla="*/ 4984750 w 4984750"/>
              <a:gd name="connsiteY1" fmla="*/ 0 h 4506913"/>
              <a:gd name="connsiteX2" fmla="*/ 4984750 w 4984750"/>
              <a:gd name="connsiteY2" fmla="*/ 4506913 h 4506913"/>
              <a:gd name="connsiteX3" fmla="*/ 4870421 w 4984750"/>
              <a:gd name="connsiteY3" fmla="*/ 4448590 h 4506913"/>
              <a:gd name="connsiteX4" fmla="*/ 4697784 w 4984750"/>
              <a:gd name="connsiteY4" fmla="*/ 4325081 h 4506913"/>
              <a:gd name="connsiteX5" fmla="*/ 4645193 w 4984750"/>
              <a:gd name="connsiteY5" fmla="*/ 4275907 h 4506913"/>
              <a:gd name="connsiteX6" fmla="*/ 4471412 w 4984750"/>
              <a:gd name="connsiteY6" fmla="*/ 4050618 h 4506913"/>
              <a:gd name="connsiteX7" fmla="*/ 4362800 w 4984750"/>
              <a:gd name="connsiteY7" fmla="*/ 3787591 h 4506913"/>
              <a:gd name="connsiteX8" fmla="*/ 4326214 w 4984750"/>
              <a:gd name="connsiteY8" fmla="*/ 3505123 h 4506913"/>
              <a:gd name="connsiteX9" fmla="*/ 4326214 w 4984750"/>
              <a:gd name="connsiteY9" fmla="*/ 3503979 h 4506913"/>
              <a:gd name="connsiteX10" fmla="*/ 4325071 w 4984750"/>
              <a:gd name="connsiteY10" fmla="*/ 3503979 h 4506913"/>
              <a:gd name="connsiteX11" fmla="*/ 4287343 w 4984750"/>
              <a:gd name="connsiteY11" fmla="*/ 3221511 h 4506913"/>
              <a:gd name="connsiteX12" fmla="*/ 4179873 w 4984750"/>
              <a:gd name="connsiteY12" fmla="*/ 2958484 h 4506913"/>
              <a:gd name="connsiteX13" fmla="*/ 4006093 w 4984750"/>
              <a:gd name="connsiteY13" fmla="*/ 2733195 h 4506913"/>
              <a:gd name="connsiteX14" fmla="*/ 3779721 w 4984750"/>
              <a:gd name="connsiteY14" fmla="*/ 2559369 h 4506913"/>
              <a:gd name="connsiteX15" fmla="*/ 3517907 w 4984750"/>
              <a:gd name="connsiteY15" fmla="*/ 2450727 h 4506913"/>
              <a:gd name="connsiteX16" fmla="*/ 3235514 w 4984750"/>
              <a:gd name="connsiteY16" fmla="*/ 2414132 h 4506913"/>
              <a:gd name="connsiteX17" fmla="*/ 2953122 w 4984750"/>
              <a:gd name="connsiteY17" fmla="*/ 2450727 h 4506913"/>
              <a:gd name="connsiteX18" fmla="*/ 2690165 w 4984750"/>
              <a:gd name="connsiteY18" fmla="*/ 2559369 h 4506913"/>
              <a:gd name="connsiteX19" fmla="*/ 2427208 w 4984750"/>
              <a:gd name="connsiteY19" fmla="*/ 2666867 h 4506913"/>
              <a:gd name="connsiteX20" fmla="*/ 2144815 w 4984750"/>
              <a:gd name="connsiteY20" fmla="*/ 2704605 h 4506913"/>
              <a:gd name="connsiteX21" fmla="*/ 1862422 w 4984750"/>
              <a:gd name="connsiteY21" fmla="*/ 2668010 h 4506913"/>
              <a:gd name="connsiteX22" fmla="*/ 1600608 w 4984750"/>
              <a:gd name="connsiteY22" fmla="*/ 2558225 h 4506913"/>
              <a:gd name="connsiteX23" fmla="*/ 1426828 w 4984750"/>
              <a:gd name="connsiteY23" fmla="*/ 2434717 h 4506913"/>
              <a:gd name="connsiteX24" fmla="*/ 1374236 w 4984750"/>
              <a:gd name="connsiteY24" fmla="*/ 2385542 h 4506913"/>
              <a:gd name="connsiteX25" fmla="*/ 1200456 w 4984750"/>
              <a:gd name="connsiteY25" fmla="*/ 2160254 h 4506913"/>
              <a:gd name="connsiteX26" fmla="*/ 1027819 w 4984750"/>
              <a:gd name="connsiteY26" fmla="*/ 1860631 h 4506913"/>
              <a:gd name="connsiteX27" fmla="*/ 109756 w 4984750"/>
              <a:gd name="connsiteY27" fmla="*/ 271032 h 4506913"/>
              <a:gd name="connsiteX28" fmla="*/ 2287 w 4984750"/>
              <a:gd name="connsiteY28" fmla="*/ 6862 h 4506913"/>
              <a:gd name="connsiteX29" fmla="*/ 0 w 4984750"/>
              <a:gd name="connsiteY29" fmla="*/ 0 h 450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84750" h="4506913">
                <a:moveTo>
                  <a:pt x="0" y="0"/>
                </a:moveTo>
                <a:lnTo>
                  <a:pt x="4984750" y="0"/>
                </a:lnTo>
                <a:cubicBezTo>
                  <a:pt x="4984750" y="0"/>
                  <a:pt x="4984750" y="0"/>
                  <a:pt x="4984750" y="4506913"/>
                </a:cubicBezTo>
                <a:cubicBezTo>
                  <a:pt x="4945878" y="4489759"/>
                  <a:pt x="4908150" y="4470318"/>
                  <a:pt x="4870421" y="4448590"/>
                </a:cubicBezTo>
                <a:cubicBezTo>
                  <a:pt x="4809827" y="4414282"/>
                  <a:pt x="4751519" y="4371969"/>
                  <a:pt x="4697784" y="4325081"/>
                </a:cubicBezTo>
                <a:cubicBezTo>
                  <a:pt x="4679491" y="4309071"/>
                  <a:pt x="4662342" y="4293061"/>
                  <a:pt x="4645193" y="4275907"/>
                </a:cubicBezTo>
                <a:cubicBezTo>
                  <a:pt x="4578882" y="4209578"/>
                  <a:pt x="4519431" y="4135244"/>
                  <a:pt x="4471412" y="4050618"/>
                </a:cubicBezTo>
                <a:cubicBezTo>
                  <a:pt x="4422251" y="3965992"/>
                  <a:pt x="4386809" y="3876792"/>
                  <a:pt x="4362800" y="3787591"/>
                </a:cubicBezTo>
                <a:cubicBezTo>
                  <a:pt x="4337647" y="3693816"/>
                  <a:pt x="4326214" y="3598898"/>
                  <a:pt x="4326214" y="3505123"/>
                </a:cubicBezTo>
                <a:cubicBezTo>
                  <a:pt x="4326214" y="3505123"/>
                  <a:pt x="4326214" y="3503979"/>
                  <a:pt x="4326214" y="3503979"/>
                </a:cubicBezTo>
                <a:cubicBezTo>
                  <a:pt x="4326214" y="3503979"/>
                  <a:pt x="4326214" y="3503979"/>
                  <a:pt x="4325071" y="3503979"/>
                </a:cubicBezTo>
                <a:cubicBezTo>
                  <a:pt x="4325071" y="3409061"/>
                  <a:pt x="4312495" y="3315286"/>
                  <a:pt x="4287343" y="3221511"/>
                </a:cubicBezTo>
                <a:cubicBezTo>
                  <a:pt x="4263333" y="3131167"/>
                  <a:pt x="4229035" y="3043110"/>
                  <a:pt x="4179873" y="2958484"/>
                </a:cubicBezTo>
                <a:cubicBezTo>
                  <a:pt x="4130712" y="2873858"/>
                  <a:pt x="4071260" y="2799524"/>
                  <a:pt x="4006093" y="2733195"/>
                </a:cubicBezTo>
                <a:cubicBezTo>
                  <a:pt x="3937495" y="2664579"/>
                  <a:pt x="3862038" y="2607400"/>
                  <a:pt x="3779721" y="2559369"/>
                </a:cubicBezTo>
                <a:cubicBezTo>
                  <a:pt x="3697404" y="2512481"/>
                  <a:pt x="3609371" y="2474743"/>
                  <a:pt x="3517907" y="2450727"/>
                </a:cubicBezTo>
                <a:cubicBezTo>
                  <a:pt x="3426444" y="2425568"/>
                  <a:pt x="3331551" y="2414132"/>
                  <a:pt x="3235514" y="2414132"/>
                </a:cubicBezTo>
                <a:cubicBezTo>
                  <a:pt x="3141765" y="2414132"/>
                  <a:pt x="3046871" y="2426711"/>
                  <a:pt x="2953122" y="2450727"/>
                </a:cubicBezTo>
                <a:cubicBezTo>
                  <a:pt x="2863945" y="2475886"/>
                  <a:pt x="2774768" y="2510194"/>
                  <a:pt x="2690165" y="2559369"/>
                </a:cubicBezTo>
                <a:cubicBezTo>
                  <a:pt x="2605561" y="2608543"/>
                  <a:pt x="2517528" y="2642851"/>
                  <a:pt x="2427208" y="2666867"/>
                </a:cubicBezTo>
                <a:cubicBezTo>
                  <a:pt x="2333458" y="2692026"/>
                  <a:pt x="2239708" y="2704605"/>
                  <a:pt x="2144815" y="2704605"/>
                </a:cubicBezTo>
                <a:cubicBezTo>
                  <a:pt x="2049921" y="2704605"/>
                  <a:pt x="1953885" y="2693169"/>
                  <a:pt x="1862422" y="2668010"/>
                </a:cubicBezTo>
                <a:cubicBezTo>
                  <a:pt x="1770958" y="2643995"/>
                  <a:pt x="1682925" y="2606256"/>
                  <a:pt x="1600608" y="2558225"/>
                </a:cubicBezTo>
                <a:cubicBezTo>
                  <a:pt x="1538870" y="2522774"/>
                  <a:pt x="1480562" y="2481604"/>
                  <a:pt x="1426828" y="2434717"/>
                </a:cubicBezTo>
                <a:cubicBezTo>
                  <a:pt x="1409678" y="2418706"/>
                  <a:pt x="1391386" y="2402696"/>
                  <a:pt x="1374236" y="2385542"/>
                </a:cubicBezTo>
                <a:cubicBezTo>
                  <a:pt x="1309069" y="2319213"/>
                  <a:pt x="1249618" y="2244880"/>
                  <a:pt x="1200456" y="2160254"/>
                </a:cubicBezTo>
                <a:cubicBezTo>
                  <a:pt x="1200456" y="2160254"/>
                  <a:pt x="1200456" y="2160254"/>
                  <a:pt x="1027819" y="1860631"/>
                </a:cubicBezTo>
                <a:cubicBezTo>
                  <a:pt x="1027819" y="1860631"/>
                  <a:pt x="1027819" y="1860631"/>
                  <a:pt x="109756" y="271032"/>
                </a:cubicBezTo>
                <a:cubicBezTo>
                  <a:pt x="61738" y="186406"/>
                  <a:pt x="26296" y="97206"/>
                  <a:pt x="2287" y="6862"/>
                </a:cubicBezTo>
                <a:cubicBezTo>
                  <a:pt x="1143" y="4575"/>
                  <a:pt x="1143" y="2287"/>
                  <a:pt x="0" y="0"/>
                </a:cubicBezTo>
                <a:close/>
              </a:path>
            </a:pathLst>
          </a:custGeom>
        </p:spPr>
        <p:txBody>
          <a:bodyPr wrap="square" tIns="540000">
            <a:noAutofit/>
          </a:bodyPr>
          <a:lstStyle>
            <a:lvl1pPr algn="ctr">
              <a:defRPr sz="2100" b="0"/>
            </a:lvl1pPr>
          </a:lstStyle>
          <a:p>
            <a:r>
              <a:rPr lang="en-GB"/>
              <a:t>Click icon to add picture</a:t>
            </a:r>
            <a:endParaRPr lang="en-GB" dirty="0"/>
          </a:p>
        </p:txBody>
      </p:sp>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7272852"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819864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20" name="AutoShape 3">
            <a:extLst>
              <a:ext uri="{FF2B5EF4-FFF2-40B4-BE49-F238E27FC236}">
                <a16:creationId xmlns:a16="http://schemas.microsoft.com/office/drawing/2014/main" id="{8823F573-A3DF-8EC5-FC9A-A27AF8C52AE5}"/>
              </a:ext>
            </a:extLst>
          </p:cNvPr>
          <p:cNvSpPr>
            <a:spLocks noChangeAspect="1" noChangeArrowheads="1" noTextEdit="1"/>
          </p:cNvSpPr>
          <p:nvPr userDrawn="1"/>
        </p:nvSpPr>
        <p:spPr bwMode="auto">
          <a:xfrm>
            <a:off x="7586663" y="0"/>
            <a:ext cx="10701338"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GB" sz="2700"/>
          </a:p>
        </p:txBody>
      </p:sp>
      <p:pic>
        <p:nvPicPr>
          <p:cNvPr id="4" name="Picture 3">
            <a:extLst>
              <a:ext uri="{FF2B5EF4-FFF2-40B4-BE49-F238E27FC236}">
                <a16:creationId xmlns:a16="http://schemas.microsoft.com/office/drawing/2014/main" id="{628755AF-7C3C-E7D5-B255-3E8E5CBAD5E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12677736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6919347"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8" y="5986462"/>
            <a:ext cx="676559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11" name="Picture 10" descr="A colorful logo with a white background&#10;&#10;Description automatically generated">
            <a:extLst>
              <a:ext uri="{FF2B5EF4-FFF2-40B4-BE49-F238E27FC236}">
                <a16:creationId xmlns:a16="http://schemas.microsoft.com/office/drawing/2014/main" id="{F576D057-6A6B-9C97-5077-7B2771E2D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8432" y="0"/>
            <a:ext cx="10259568" cy="10287000"/>
          </a:xfrm>
          <a:prstGeom prst="rect">
            <a:avLst/>
          </a:prstGeom>
        </p:spPr>
      </p:pic>
      <p:pic>
        <p:nvPicPr>
          <p:cNvPr id="2054" name="Picture 6">
            <a:extLst>
              <a:ext uri="{FF2B5EF4-FFF2-40B4-BE49-F238E27FC236}">
                <a16:creationId xmlns:a16="http://schemas.microsoft.com/office/drawing/2014/main" id="{B92AF615-B0B4-115B-E41F-28D77FF01C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875419" y="10279858"/>
            <a:ext cx="200025" cy="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C20AF777-3D3D-1432-93C2-9B745E5BDC2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278475" y="4763"/>
            <a:ext cx="7143" cy="353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11323A8E-58B2-5227-B848-7987730AF7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1795" y="10279858"/>
            <a:ext cx="200025" cy="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a:extLst>
              <a:ext uri="{FF2B5EF4-FFF2-40B4-BE49-F238E27FC236}">
                <a16:creationId xmlns:a16="http://schemas.microsoft.com/office/drawing/2014/main" id="{C02AEB46-FDFB-8F92-9DE9-47969ADA64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137233" y="4763"/>
            <a:ext cx="7145" cy="353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icture Placeholder 31">
            <a:extLst>
              <a:ext uri="{FF2B5EF4-FFF2-40B4-BE49-F238E27FC236}">
                <a16:creationId xmlns:a16="http://schemas.microsoft.com/office/drawing/2014/main" id="{CB283727-27DA-3938-0C6F-A559BBD5BD4D}"/>
              </a:ext>
            </a:extLst>
          </p:cNvPr>
          <p:cNvSpPr>
            <a:spLocks noGrp="1"/>
          </p:cNvSpPr>
          <p:nvPr>
            <p:ph type="pic" sz="quarter" idx="14"/>
          </p:nvPr>
        </p:nvSpPr>
        <p:spPr>
          <a:xfrm>
            <a:off x="12415838" y="1816724"/>
            <a:ext cx="5872163" cy="8468213"/>
          </a:xfrm>
          <a:custGeom>
            <a:avLst/>
            <a:gdLst>
              <a:gd name="connsiteX0" fmla="*/ 1569376 w 3914775"/>
              <a:gd name="connsiteY0" fmla="*/ 516 h 5645475"/>
              <a:gd name="connsiteX1" fmla="*/ 2292622 w 3914775"/>
              <a:gd name="connsiteY1" fmla="*/ 205112 h 5645475"/>
              <a:gd name="connsiteX2" fmla="*/ 3914775 w 3914775"/>
              <a:gd name="connsiteY2" fmla="*/ 1140150 h 5645475"/>
              <a:gd name="connsiteX3" fmla="*/ 3914775 w 3914775"/>
              <a:gd name="connsiteY3" fmla="*/ 5645475 h 5645475"/>
              <a:gd name="connsiteX4" fmla="*/ 432151 w 3914775"/>
              <a:gd name="connsiteY4" fmla="*/ 5645475 h 5645475"/>
              <a:gd name="connsiteX5" fmla="*/ 3178 w 3914775"/>
              <a:gd name="connsiteY5" fmla="*/ 4583438 h 5645475"/>
              <a:gd name="connsiteX6" fmla="*/ 0 w 3914775"/>
              <a:gd name="connsiteY6" fmla="*/ 1527500 h 5645475"/>
              <a:gd name="connsiteX7" fmla="*/ 204954 w 3914775"/>
              <a:gd name="connsiteY7" fmla="*/ 763912 h 5645475"/>
              <a:gd name="connsiteX8" fmla="*/ 1569376 w 3914775"/>
              <a:gd name="connsiteY8" fmla="*/ 516 h 564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4775" h="5645475">
                <a:moveTo>
                  <a:pt x="1569376" y="516"/>
                </a:moveTo>
                <a:cubicBezTo>
                  <a:pt x="1815830" y="6923"/>
                  <a:pt x="2064234" y="73151"/>
                  <a:pt x="2292622" y="205112"/>
                </a:cubicBezTo>
                <a:cubicBezTo>
                  <a:pt x="2292622" y="205112"/>
                  <a:pt x="2292622" y="205112"/>
                  <a:pt x="3914775" y="1140150"/>
                </a:cubicBezTo>
                <a:cubicBezTo>
                  <a:pt x="3914775" y="1140150"/>
                  <a:pt x="3914775" y="1140150"/>
                  <a:pt x="3914775" y="5645475"/>
                </a:cubicBezTo>
                <a:cubicBezTo>
                  <a:pt x="3914775" y="5645475"/>
                  <a:pt x="3914775" y="5645475"/>
                  <a:pt x="432151" y="5645475"/>
                </a:cubicBezTo>
                <a:cubicBezTo>
                  <a:pt x="166823" y="5370838"/>
                  <a:pt x="3178" y="4996188"/>
                  <a:pt x="3178" y="4583438"/>
                </a:cubicBezTo>
                <a:cubicBezTo>
                  <a:pt x="3178" y="4583438"/>
                  <a:pt x="3178" y="4583438"/>
                  <a:pt x="0" y="1527500"/>
                </a:cubicBezTo>
                <a:cubicBezTo>
                  <a:pt x="0" y="1268737"/>
                  <a:pt x="65141" y="1005212"/>
                  <a:pt x="204954" y="763912"/>
                </a:cubicBezTo>
                <a:cubicBezTo>
                  <a:pt x="494411" y="261865"/>
                  <a:pt x="1027177" y="-13578"/>
                  <a:pt x="1569376" y="516"/>
                </a:cubicBezTo>
                <a:close/>
              </a:path>
            </a:pathLst>
          </a:custGeom>
        </p:spPr>
        <p:txBody>
          <a:bodyPr wrap="square" lIns="0" tIns="720000">
            <a:noAutofit/>
          </a:bodyPr>
          <a:lstStyle>
            <a:lvl1pPr algn="ctr">
              <a:defRPr sz="2100" b="0"/>
            </a:lvl1pPr>
          </a:lstStyle>
          <a:p>
            <a:r>
              <a:rPr lang="en-GB"/>
              <a:t>Click icon to add picture</a:t>
            </a:r>
            <a:endParaRPr lang="en-GB" dirty="0"/>
          </a:p>
        </p:txBody>
      </p:sp>
      <p:pic>
        <p:nvPicPr>
          <p:cNvPr id="4" name="Picture 3">
            <a:extLst>
              <a:ext uri="{FF2B5EF4-FFF2-40B4-BE49-F238E27FC236}">
                <a16:creationId xmlns:a16="http://schemas.microsoft.com/office/drawing/2014/main" id="{803EBC5E-BE86-E879-A12E-9A2174CA6DC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11593257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8" y="2064545"/>
            <a:ext cx="6765593"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819864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11" name="Picture 10" descr="A blue and white logo&#10;&#10;Description automatically generated">
            <a:extLst>
              <a:ext uri="{FF2B5EF4-FFF2-40B4-BE49-F238E27FC236}">
                <a16:creationId xmlns:a16="http://schemas.microsoft.com/office/drawing/2014/main" id="{AC0BD0CF-E901-1F49-7489-7018F1A84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71348" y="0"/>
            <a:ext cx="5216652" cy="10287000"/>
          </a:xfrm>
          <a:prstGeom prst="rect">
            <a:avLst/>
          </a:prstGeom>
        </p:spPr>
      </p:pic>
      <p:sp>
        <p:nvSpPr>
          <p:cNvPr id="22" name="Picture Placeholder 21">
            <a:extLst>
              <a:ext uri="{FF2B5EF4-FFF2-40B4-BE49-F238E27FC236}">
                <a16:creationId xmlns:a16="http://schemas.microsoft.com/office/drawing/2014/main" id="{31D7AA62-BCA4-5372-4DCC-B435A700D2D1}"/>
              </a:ext>
            </a:extLst>
          </p:cNvPr>
          <p:cNvSpPr>
            <a:spLocks noGrp="1" noChangeAspect="1"/>
          </p:cNvSpPr>
          <p:nvPr>
            <p:ph type="pic" sz="quarter" idx="14"/>
          </p:nvPr>
        </p:nvSpPr>
        <p:spPr>
          <a:xfrm>
            <a:off x="8239051" y="0"/>
            <a:ext cx="10056020" cy="10287000"/>
          </a:xfrm>
          <a:custGeom>
            <a:avLst/>
            <a:gdLst>
              <a:gd name="connsiteX0" fmla="*/ 84669 w 4360424"/>
              <a:gd name="connsiteY0" fmla="*/ 0 h 4460580"/>
              <a:gd name="connsiteX1" fmla="*/ 2423376 w 4360424"/>
              <a:gd name="connsiteY1" fmla="*/ 0 h 4460580"/>
              <a:gd name="connsiteX2" fmla="*/ 2279852 w 4360424"/>
              <a:gd name="connsiteY2" fmla="*/ 1262799 h 4460580"/>
              <a:gd name="connsiteX3" fmla="*/ 2279852 w 4360424"/>
              <a:gd name="connsiteY3" fmla="*/ 1263831 h 4460580"/>
              <a:gd name="connsiteX4" fmla="*/ 3347501 w 4360424"/>
              <a:gd name="connsiteY4" fmla="*/ 3112081 h 4460580"/>
              <a:gd name="connsiteX5" fmla="*/ 4360424 w 4360424"/>
              <a:gd name="connsiteY5" fmla="*/ 3642807 h 4460580"/>
              <a:gd name="connsiteX6" fmla="*/ 4360424 w 4360424"/>
              <a:gd name="connsiteY6" fmla="*/ 4460580 h 4460580"/>
              <a:gd name="connsiteX7" fmla="*/ 1033 w 4360424"/>
              <a:gd name="connsiteY7" fmla="*/ 4460580 h 4460580"/>
              <a:gd name="connsiteX8" fmla="*/ 0 w 4360424"/>
              <a:gd name="connsiteY8" fmla="*/ 4428571 h 4460580"/>
              <a:gd name="connsiteX9" fmla="*/ 533824 w 4360424"/>
              <a:gd name="connsiteY9" fmla="*/ 3504447 h 4460580"/>
              <a:gd name="connsiteX10" fmla="*/ 925158 w 4360424"/>
              <a:gd name="connsiteY10" fmla="*/ 2044433 h 4460580"/>
              <a:gd name="connsiteX11" fmla="*/ 533824 w 4360424"/>
              <a:gd name="connsiteY11" fmla="*/ 1654132 h 4460580"/>
              <a:gd name="connsiteX12" fmla="*/ 0 w 4360424"/>
              <a:gd name="connsiteY12" fmla="*/ 728975 h 4460580"/>
              <a:gd name="connsiteX13" fmla="*/ 84669 w 4360424"/>
              <a:gd name="connsiteY13" fmla="*/ 0 h 446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0424" h="4460580">
                <a:moveTo>
                  <a:pt x="84669" y="0"/>
                </a:moveTo>
                <a:cubicBezTo>
                  <a:pt x="84669" y="0"/>
                  <a:pt x="84669" y="0"/>
                  <a:pt x="2423376" y="0"/>
                </a:cubicBezTo>
                <a:cubicBezTo>
                  <a:pt x="2111548" y="334544"/>
                  <a:pt x="2039270" y="845652"/>
                  <a:pt x="2279852" y="1262799"/>
                </a:cubicBezTo>
                <a:cubicBezTo>
                  <a:pt x="2279852" y="1262799"/>
                  <a:pt x="2279852" y="1263831"/>
                  <a:pt x="2279852" y="1263831"/>
                </a:cubicBezTo>
                <a:cubicBezTo>
                  <a:pt x="2279852" y="1263831"/>
                  <a:pt x="2279852" y="1263831"/>
                  <a:pt x="3347501" y="3112081"/>
                </a:cubicBezTo>
                <a:cubicBezTo>
                  <a:pt x="3561237" y="3481731"/>
                  <a:pt x="3961863" y="3675848"/>
                  <a:pt x="4360424" y="3642807"/>
                </a:cubicBezTo>
                <a:lnTo>
                  <a:pt x="4360424" y="4460580"/>
                </a:lnTo>
                <a:cubicBezTo>
                  <a:pt x="4360424" y="4460580"/>
                  <a:pt x="4360424" y="4460580"/>
                  <a:pt x="1033" y="4460580"/>
                </a:cubicBezTo>
                <a:cubicBezTo>
                  <a:pt x="0" y="4450255"/>
                  <a:pt x="0" y="4439929"/>
                  <a:pt x="0" y="4428571"/>
                </a:cubicBezTo>
                <a:cubicBezTo>
                  <a:pt x="0" y="4034140"/>
                  <a:pt x="214769" y="3689272"/>
                  <a:pt x="533824" y="3504447"/>
                </a:cubicBezTo>
                <a:cubicBezTo>
                  <a:pt x="1044932" y="3209140"/>
                  <a:pt x="1220465" y="2555541"/>
                  <a:pt x="925158" y="2044433"/>
                </a:cubicBezTo>
                <a:cubicBezTo>
                  <a:pt x="828099" y="1876128"/>
                  <a:pt x="691803" y="1743963"/>
                  <a:pt x="533824" y="1654132"/>
                </a:cubicBezTo>
                <a:cubicBezTo>
                  <a:pt x="215801" y="1469307"/>
                  <a:pt x="1033" y="1123406"/>
                  <a:pt x="0" y="728975"/>
                </a:cubicBezTo>
                <a:cubicBezTo>
                  <a:pt x="1033" y="483230"/>
                  <a:pt x="29944" y="238517"/>
                  <a:pt x="84669" y="0"/>
                </a:cubicBezTo>
                <a:close/>
              </a:path>
            </a:pathLst>
          </a:custGeom>
        </p:spPr>
        <p:txBody>
          <a:bodyPr wrap="square" lIns="360000" tIns="720000">
            <a:noAutofit/>
          </a:bodyPr>
          <a:lstStyle>
            <a:lvl1pPr>
              <a:defRPr sz="2100" b="0"/>
            </a:lvl1pPr>
          </a:lstStyle>
          <a:p>
            <a:r>
              <a:rPr lang="en-GB"/>
              <a:t>Click icon to add picture</a:t>
            </a:r>
            <a:endParaRPr lang="en-GB" dirty="0"/>
          </a:p>
        </p:txBody>
      </p:sp>
      <p:pic>
        <p:nvPicPr>
          <p:cNvPr id="4" name="Picture 3">
            <a:extLst>
              <a:ext uri="{FF2B5EF4-FFF2-40B4-BE49-F238E27FC236}">
                <a16:creationId xmlns:a16="http://schemas.microsoft.com/office/drawing/2014/main" id="{1DD782ED-2E52-0B10-229F-72089511AF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30328254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7560000"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7560000"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15" name="Picture 14" descr="A colorful shapes on a black background&#10;&#10;Description automatically generated">
            <a:extLst>
              <a:ext uri="{FF2B5EF4-FFF2-40B4-BE49-F238E27FC236}">
                <a16:creationId xmlns:a16="http://schemas.microsoft.com/office/drawing/2014/main" id="{A3B3504A-642D-2098-B6A7-BF3E24CA6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3233" y="-7070"/>
            <a:ext cx="9348906" cy="10287000"/>
          </a:xfrm>
          <a:prstGeom prst="rect">
            <a:avLst/>
          </a:prstGeom>
        </p:spPr>
      </p:pic>
      <p:pic>
        <p:nvPicPr>
          <p:cNvPr id="4" name="Picture 3">
            <a:extLst>
              <a:ext uri="{FF2B5EF4-FFF2-40B4-BE49-F238E27FC236}">
                <a16:creationId xmlns:a16="http://schemas.microsoft.com/office/drawing/2014/main" id="{EC248D9A-D268-4E9D-6415-1972371EC3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11044302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8" name="Picture 7" descr="A colorful shapes on a black background&#10;&#10;Description automatically generated">
            <a:extLst>
              <a:ext uri="{FF2B5EF4-FFF2-40B4-BE49-F238E27FC236}">
                <a16:creationId xmlns:a16="http://schemas.microsoft.com/office/drawing/2014/main" id="{81842B72-DE57-7161-E5B4-2856221FB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0865" y="-28278"/>
            <a:ext cx="11338539" cy="10314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064545"/>
            <a:ext cx="5703093" cy="3414599"/>
          </a:xfrm>
        </p:spPr>
        <p:txBody>
          <a:bodyPr anchor="b"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86462"/>
            <a:ext cx="8198643" cy="1571627"/>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098AD42F-E600-2317-79C2-DE914C6C3D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525" y="8465252"/>
            <a:ext cx="7506000" cy="1399319"/>
          </a:xfrm>
          <a:prstGeom prst="rect">
            <a:avLst/>
          </a:prstGeom>
          <a:noFill/>
          <a:ln>
            <a:noFill/>
          </a:ln>
        </p:spPr>
      </p:pic>
    </p:spTree>
    <p:extLst>
      <p:ext uri="{BB962C8B-B14F-4D97-AF65-F5344CB8AC3E}">
        <p14:creationId xmlns:p14="http://schemas.microsoft.com/office/powerpoint/2010/main" val="394967951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A893B-12FC-BEFE-9665-A9C624A56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8" y="2360429"/>
            <a:ext cx="13901738"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9" name="Text Placeholder 8">
            <a:extLst>
              <a:ext uri="{FF2B5EF4-FFF2-40B4-BE49-F238E27FC236}">
                <a16:creationId xmlns:a16="http://schemas.microsoft.com/office/drawing/2014/main" id="{60230BA0-2D1F-683C-E805-0BB253A2997F}"/>
              </a:ext>
            </a:extLst>
          </p:cNvPr>
          <p:cNvSpPr>
            <a:spLocks noGrp="1"/>
          </p:cNvSpPr>
          <p:nvPr>
            <p:ph type="body" sz="quarter" idx="13" hasCustomPrompt="1"/>
          </p:nvPr>
        </p:nvSpPr>
        <p:spPr>
          <a:xfrm>
            <a:off x="907258" y="8196263"/>
            <a:ext cx="13901738"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spTree>
    <p:extLst>
      <p:ext uri="{BB962C8B-B14F-4D97-AF65-F5344CB8AC3E}">
        <p14:creationId xmlns:p14="http://schemas.microsoft.com/office/powerpoint/2010/main" val="296486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8" y="2360429"/>
            <a:ext cx="8198643"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9465470" y="2360429"/>
            <a:ext cx="8198643"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8">
            <a:extLst>
              <a:ext uri="{FF2B5EF4-FFF2-40B4-BE49-F238E27FC236}">
                <a16:creationId xmlns:a16="http://schemas.microsoft.com/office/drawing/2014/main" id="{5D219D62-CABA-69E2-E4EB-156330B1824F}"/>
              </a:ext>
            </a:extLst>
          </p:cNvPr>
          <p:cNvSpPr>
            <a:spLocks noGrp="1"/>
          </p:cNvSpPr>
          <p:nvPr>
            <p:ph type="body" sz="quarter" idx="14" hasCustomPrompt="1"/>
          </p:nvPr>
        </p:nvSpPr>
        <p:spPr>
          <a:xfrm>
            <a:off x="907258" y="8196263"/>
            <a:ext cx="13901738"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03630F0D-3887-6D2F-5720-3333334C13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2135414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8" y="2360429"/>
            <a:ext cx="5343525" cy="6716897"/>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CF11EDDC-1465-A78B-C3BD-A70D9121A33B}"/>
              </a:ext>
            </a:extLst>
          </p:cNvPr>
          <p:cNvSpPr>
            <a:spLocks noGrp="1"/>
          </p:cNvSpPr>
          <p:nvPr>
            <p:ph idx="13"/>
          </p:nvPr>
        </p:nvSpPr>
        <p:spPr>
          <a:xfrm>
            <a:off x="6610350" y="2360429"/>
            <a:ext cx="5343525" cy="6716897"/>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Content Placeholder 2">
            <a:extLst>
              <a:ext uri="{FF2B5EF4-FFF2-40B4-BE49-F238E27FC236}">
                <a16:creationId xmlns:a16="http://schemas.microsoft.com/office/drawing/2014/main" id="{473E3490-C5C2-7754-8FFF-150028EB9BCD}"/>
              </a:ext>
            </a:extLst>
          </p:cNvPr>
          <p:cNvSpPr>
            <a:spLocks noGrp="1"/>
          </p:cNvSpPr>
          <p:nvPr>
            <p:ph idx="14"/>
          </p:nvPr>
        </p:nvSpPr>
        <p:spPr>
          <a:xfrm>
            <a:off x="12306939" y="2360429"/>
            <a:ext cx="5343525" cy="6716897"/>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8">
            <a:extLst>
              <a:ext uri="{FF2B5EF4-FFF2-40B4-BE49-F238E27FC236}">
                <a16:creationId xmlns:a16="http://schemas.microsoft.com/office/drawing/2014/main" id="{14D0B233-2FE1-9855-6829-FEF22EE7333B}"/>
              </a:ext>
            </a:extLst>
          </p:cNvPr>
          <p:cNvSpPr>
            <a:spLocks noGrp="1"/>
          </p:cNvSpPr>
          <p:nvPr>
            <p:ph type="body" sz="quarter" idx="15" hasCustomPrompt="1"/>
          </p:nvPr>
        </p:nvSpPr>
        <p:spPr>
          <a:xfrm>
            <a:off x="907258" y="8196263"/>
            <a:ext cx="13901738"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8BF39D8E-4140-1FAB-7479-6231CA188B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628279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Full Wid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7" y="2360429"/>
            <a:ext cx="16752093"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5163FBBE-05C7-4083-A849-9413DA7CDD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566314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9" name="Picture 8" descr="A colorful blots on a white background&#10;&#10;Description automatically generated">
            <a:extLst>
              <a:ext uri="{FF2B5EF4-FFF2-40B4-BE49-F238E27FC236}">
                <a16:creationId xmlns:a16="http://schemas.microsoft.com/office/drawing/2014/main" id="{38AE2E2E-B5FC-5672-3429-3E8A6AB109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3" y="0"/>
            <a:ext cx="18284954" cy="10287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2321170"/>
            <a:ext cx="7560000" cy="1718102"/>
          </a:xfrm>
        </p:spPr>
        <p:txBody>
          <a:bodyPr anchor="t"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4205236"/>
            <a:ext cx="7560000" cy="1514528"/>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2" name="Text Placeholder 11">
            <a:extLst>
              <a:ext uri="{FF2B5EF4-FFF2-40B4-BE49-F238E27FC236}">
                <a16:creationId xmlns:a16="http://schemas.microsoft.com/office/drawing/2014/main" id="{1D570220-4AD5-881C-771E-B6B519D7DB05}"/>
              </a:ext>
            </a:extLst>
          </p:cNvPr>
          <p:cNvSpPr>
            <a:spLocks noGrp="1"/>
          </p:cNvSpPr>
          <p:nvPr>
            <p:ph type="body" sz="quarter" idx="13" hasCustomPrompt="1"/>
          </p:nvPr>
        </p:nvSpPr>
        <p:spPr>
          <a:xfrm>
            <a:off x="15093966" y="250422"/>
            <a:ext cx="3045618" cy="2080815"/>
          </a:xfrm>
        </p:spPr>
        <p:txBody>
          <a:bodyPr/>
          <a:lstStyle>
            <a:lvl1pPr>
              <a:defRPr sz="14400" b="0" spc="-450">
                <a:solidFill>
                  <a:srgbClr val="002068"/>
                </a:solidFill>
              </a:defRPr>
            </a:lvl1pPr>
          </a:lstStyle>
          <a:p>
            <a:pPr lvl="0"/>
            <a:r>
              <a:rPr lang="en-GB" dirty="0"/>
              <a:t>#.#</a:t>
            </a:r>
          </a:p>
        </p:txBody>
      </p:sp>
      <p:pic>
        <p:nvPicPr>
          <p:cNvPr id="4" name="Picture 3">
            <a:extLst>
              <a:ext uri="{FF2B5EF4-FFF2-40B4-BE49-F238E27FC236}">
                <a16:creationId xmlns:a16="http://schemas.microsoft.com/office/drawing/2014/main" id="{6E165585-72E5-0935-2895-827D52B47E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2884228545"/>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Divider 1">
    <p:spTree>
      <p:nvGrpSpPr>
        <p:cNvPr id="1" name=""/>
        <p:cNvGrpSpPr/>
        <p:nvPr/>
      </p:nvGrpSpPr>
      <p:grpSpPr>
        <a:xfrm>
          <a:off x="0" y="0"/>
          <a:ext cx="0" cy="0"/>
          <a:chOff x="0" y="0"/>
          <a:chExt cx="0" cy="0"/>
        </a:xfrm>
      </p:grpSpPr>
      <p:pic>
        <p:nvPicPr>
          <p:cNvPr id="13" name="Picture 12" descr="A colorful background with circles&#10;&#10;Description automatically generated with medium confidence">
            <a:extLst>
              <a:ext uri="{FF2B5EF4-FFF2-40B4-BE49-F238E27FC236}">
                <a16:creationId xmlns:a16="http://schemas.microsoft.com/office/drawing/2014/main" id="{C91B6CF2-2640-B246-06EA-F8291132118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1860" y="0"/>
            <a:ext cx="15078456" cy="10287000"/>
          </a:xfrm>
          <a:prstGeom prst="rect">
            <a:avLst/>
          </a:prstGeom>
        </p:spPr>
      </p:pic>
      <p:sp>
        <p:nvSpPr>
          <p:cNvPr id="2" name="Title 1">
            <a:extLst>
              <a:ext uri="{FF2B5EF4-FFF2-40B4-BE49-F238E27FC236}">
                <a16:creationId xmlns:a16="http://schemas.microsoft.com/office/drawing/2014/main" id="{06C9918D-BA13-C7B2-DD69-2DC8F3E605D4}"/>
              </a:ext>
            </a:extLst>
          </p:cNvPr>
          <p:cNvSpPr>
            <a:spLocks noGrp="1"/>
          </p:cNvSpPr>
          <p:nvPr>
            <p:ph type="ctrTitle"/>
          </p:nvPr>
        </p:nvSpPr>
        <p:spPr>
          <a:xfrm>
            <a:off x="907257" y="4157113"/>
            <a:ext cx="7560000" cy="1718102"/>
          </a:xfrm>
        </p:spPr>
        <p:txBody>
          <a:bodyPr anchor="t" anchorCtr="0"/>
          <a:lstStyle>
            <a:lvl1pPr algn="l">
              <a:lnSpc>
                <a:spcPct val="90000"/>
              </a:lnSpc>
              <a:defRPr sz="6000" spc="-150" baseline="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F5126F13-0AE9-3175-DE16-03EC60AEA720}"/>
              </a:ext>
            </a:extLst>
          </p:cNvPr>
          <p:cNvSpPr>
            <a:spLocks noGrp="1"/>
          </p:cNvSpPr>
          <p:nvPr>
            <p:ph type="subTitle" idx="1"/>
          </p:nvPr>
        </p:nvSpPr>
        <p:spPr>
          <a:xfrm>
            <a:off x="907257" y="5976887"/>
            <a:ext cx="7560000" cy="1166865"/>
          </a:xfrm>
        </p:spPr>
        <p:txBody>
          <a:bodyPr anchor="t" anchorCtr="0"/>
          <a:lstStyle>
            <a:lvl1pPr marL="0" indent="0" algn="l">
              <a:spcBef>
                <a:spcPts val="0"/>
              </a:spcBef>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GB" dirty="0"/>
          </a:p>
        </p:txBody>
      </p:sp>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2" name="Text Placeholder 11">
            <a:extLst>
              <a:ext uri="{FF2B5EF4-FFF2-40B4-BE49-F238E27FC236}">
                <a16:creationId xmlns:a16="http://schemas.microsoft.com/office/drawing/2014/main" id="{1D570220-4AD5-881C-771E-B6B519D7DB05}"/>
              </a:ext>
            </a:extLst>
          </p:cNvPr>
          <p:cNvSpPr>
            <a:spLocks noGrp="1"/>
          </p:cNvSpPr>
          <p:nvPr>
            <p:ph type="body" sz="quarter" idx="13" hasCustomPrompt="1"/>
          </p:nvPr>
        </p:nvSpPr>
        <p:spPr>
          <a:xfrm>
            <a:off x="15093966" y="250422"/>
            <a:ext cx="3045618" cy="2080815"/>
          </a:xfrm>
        </p:spPr>
        <p:txBody>
          <a:bodyPr/>
          <a:lstStyle>
            <a:lvl1pPr>
              <a:defRPr sz="14400" b="0" spc="-450">
                <a:solidFill>
                  <a:srgbClr val="002068"/>
                </a:solidFill>
              </a:defRPr>
            </a:lvl1pPr>
          </a:lstStyle>
          <a:p>
            <a:pPr lvl="0"/>
            <a:r>
              <a:rPr lang="en-GB" dirty="0"/>
              <a:t>#.#</a:t>
            </a:r>
          </a:p>
        </p:txBody>
      </p:sp>
      <p:pic>
        <p:nvPicPr>
          <p:cNvPr id="4" name="Picture 3">
            <a:extLst>
              <a:ext uri="{FF2B5EF4-FFF2-40B4-BE49-F238E27FC236}">
                <a16:creationId xmlns:a16="http://schemas.microsoft.com/office/drawing/2014/main" id="{D7E6BBC6-4CC2-A65A-176C-CB76BE218F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2326515618"/>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mp; Image [Right]">
    <p:spTree>
      <p:nvGrpSpPr>
        <p:cNvPr id="1" name=""/>
        <p:cNvGrpSpPr/>
        <p:nvPr/>
      </p:nvGrpSpPr>
      <p:grpSpPr>
        <a:xfrm>
          <a:off x="0" y="0"/>
          <a:ext cx="0" cy="0"/>
          <a:chOff x="0" y="0"/>
          <a:chExt cx="0" cy="0"/>
        </a:xfrm>
      </p:grpSpPr>
      <p:pic>
        <p:nvPicPr>
          <p:cNvPr id="13" name="Picture 12" descr="A yellow and orange gradient&#10;&#10;Description automatically generated">
            <a:extLst>
              <a:ext uri="{FF2B5EF4-FFF2-40B4-BE49-F238E27FC236}">
                <a16:creationId xmlns:a16="http://schemas.microsoft.com/office/drawing/2014/main" id="{0B04CB88-E642-883E-3304-60C8788ABE57}"/>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25"/>
          <a:stretch/>
        </p:blipFill>
        <p:spPr>
          <a:xfrm>
            <a:off x="13479111" y="-14290"/>
            <a:ext cx="4811400" cy="10301291"/>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7155000"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9" y="2360429"/>
            <a:ext cx="7155000"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1">
            <a:extLst>
              <a:ext uri="{FF2B5EF4-FFF2-40B4-BE49-F238E27FC236}">
                <a16:creationId xmlns:a16="http://schemas.microsoft.com/office/drawing/2014/main" id="{63BE2014-6BFF-DAD9-7999-3E949686F408}"/>
              </a:ext>
            </a:extLst>
          </p:cNvPr>
          <p:cNvSpPr>
            <a:spLocks noGrp="1"/>
          </p:cNvSpPr>
          <p:nvPr>
            <p:ph type="body" sz="quarter" idx="17"/>
          </p:nvPr>
        </p:nvSpPr>
        <p:spPr>
          <a:xfrm>
            <a:off x="15151895" y="6006466"/>
            <a:ext cx="2507456" cy="3117533"/>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D7C20C0D-2FE9-6A74-C138-7BC872F18F06}"/>
              </a:ext>
            </a:extLst>
          </p:cNvPr>
          <p:cNvSpPr>
            <a:spLocks noGrp="1" noChangeAspect="1"/>
          </p:cNvSpPr>
          <p:nvPr>
            <p:ph type="pic" sz="quarter" idx="13"/>
          </p:nvPr>
        </p:nvSpPr>
        <p:spPr>
          <a:xfrm>
            <a:off x="9495486" y="0"/>
            <a:ext cx="8792514" cy="10287000"/>
          </a:xfrm>
          <a:custGeom>
            <a:avLst/>
            <a:gdLst>
              <a:gd name="connsiteX0" fmla="*/ 0 w 4081463"/>
              <a:gd name="connsiteY0" fmla="*/ 0 h 4775200"/>
              <a:gd name="connsiteX1" fmla="*/ 4081463 w 4081463"/>
              <a:gd name="connsiteY1" fmla="*/ 0 h 4775200"/>
              <a:gd name="connsiteX2" fmla="*/ 4081463 w 4081463"/>
              <a:gd name="connsiteY2" fmla="*/ 1513252 h 4775200"/>
              <a:gd name="connsiteX3" fmla="*/ 3994130 w 4081463"/>
              <a:gd name="connsiteY3" fmla="*/ 1557467 h 4775200"/>
              <a:gd name="connsiteX4" fmla="*/ 2382328 w 4081463"/>
              <a:gd name="connsiteY4" fmla="*/ 2488189 h 4775200"/>
              <a:gd name="connsiteX5" fmla="*/ 2041837 w 4081463"/>
              <a:gd name="connsiteY5" fmla="*/ 3758259 h 4775200"/>
              <a:gd name="connsiteX6" fmla="*/ 2166757 w 4081463"/>
              <a:gd name="connsiteY6" fmla="*/ 4223620 h 4775200"/>
              <a:gd name="connsiteX7" fmla="*/ 1985457 w 4081463"/>
              <a:gd name="connsiteY7" fmla="*/ 4775200 h 4775200"/>
              <a:gd name="connsiteX8" fmla="*/ 0 w 4081463"/>
              <a:gd name="connsiteY8" fmla="*/ 4775200 h 4775200"/>
              <a:gd name="connsiteX9" fmla="*/ 0 w 4081463"/>
              <a:gd name="connsiteY9" fmla="*/ 0 h 47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1463" h="4775200">
                <a:moveTo>
                  <a:pt x="0" y="0"/>
                </a:moveTo>
                <a:cubicBezTo>
                  <a:pt x="0" y="0"/>
                  <a:pt x="0" y="0"/>
                  <a:pt x="4081463" y="0"/>
                </a:cubicBezTo>
                <a:cubicBezTo>
                  <a:pt x="4081463" y="0"/>
                  <a:pt x="4081463" y="0"/>
                  <a:pt x="4081463" y="1513252"/>
                </a:cubicBezTo>
                <a:cubicBezTo>
                  <a:pt x="4051615" y="1526517"/>
                  <a:pt x="4021767" y="1540886"/>
                  <a:pt x="3994130" y="1557467"/>
                </a:cubicBezTo>
                <a:cubicBezTo>
                  <a:pt x="3994130" y="1557467"/>
                  <a:pt x="3994130" y="1557467"/>
                  <a:pt x="2382328" y="2488189"/>
                </a:cubicBezTo>
                <a:cubicBezTo>
                  <a:pt x="1936816" y="2744635"/>
                  <a:pt x="1785364" y="3313900"/>
                  <a:pt x="2041837" y="3758259"/>
                </a:cubicBezTo>
                <a:cubicBezTo>
                  <a:pt x="2121432" y="3895325"/>
                  <a:pt x="2166757" y="4054499"/>
                  <a:pt x="2166757" y="4223620"/>
                </a:cubicBezTo>
                <a:cubicBezTo>
                  <a:pt x="2166757" y="4430325"/>
                  <a:pt x="2099323" y="4620448"/>
                  <a:pt x="1985457" y="4775200"/>
                </a:cubicBezTo>
                <a:lnTo>
                  <a:pt x="0" y="4775200"/>
                </a:lnTo>
                <a:cubicBezTo>
                  <a:pt x="0" y="4775200"/>
                  <a:pt x="0" y="4775200"/>
                  <a:pt x="0" y="0"/>
                </a:cubicBezTo>
                <a:close/>
              </a:path>
            </a:pathLst>
          </a:custGeom>
        </p:spPr>
        <p:txBody>
          <a:bodyPr wrap="square" tIns="720000">
            <a:noAutofit/>
          </a:bodyPr>
          <a:lstStyle>
            <a:lvl1pPr algn="ctr">
              <a:defRPr sz="2100" b="0"/>
            </a:lvl1pPr>
          </a:lstStyle>
          <a:p>
            <a:r>
              <a:rPr lang="en-GB"/>
              <a:t>Click icon to add picture</a:t>
            </a:r>
            <a:endParaRPr lang="en-GB" dirty="0"/>
          </a:p>
        </p:txBody>
      </p:sp>
      <p:sp>
        <p:nvSpPr>
          <p:cNvPr id="7" name="Text Placeholder 8">
            <a:extLst>
              <a:ext uri="{FF2B5EF4-FFF2-40B4-BE49-F238E27FC236}">
                <a16:creationId xmlns:a16="http://schemas.microsoft.com/office/drawing/2014/main" id="{7F9764D7-E923-76E5-5F12-8E69C326B0C2}"/>
              </a:ext>
            </a:extLst>
          </p:cNvPr>
          <p:cNvSpPr>
            <a:spLocks noGrp="1"/>
          </p:cNvSpPr>
          <p:nvPr>
            <p:ph type="body" sz="quarter" idx="18" hasCustomPrompt="1"/>
          </p:nvPr>
        </p:nvSpPr>
        <p:spPr>
          <a:xfrm>
            <a:off x="907259" y="8196263"/>
            <a:ext cx="7155000"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202ED556-318C-0990-9C21-48245CFA04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00992351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mp; Image [Right] Alt">
    <p:spTree>
      <p:nvGrpSpPr>
        <p:cNvPr id="1" name=""/>
        <p:cNvGrpSpPr/>
        <p:nvPr/>
      </p:nvGrpSpPr>
      <p:grpSpPr>
        <a:xfrm>
          <a:off x="0" y="0"/>
          <a:ext cx="0" cy="0"/>
          <a:chOff x="0" y="0"/>
          <a:chExt cx="0" cy="0"/>
        </a:xfrm>
      </p:grpSpPr>
      <p:pic>
        <p:nvPicPr>
          <p:cNvPr id="12" name="Picture 11" descr="A blue and white gradient&#10;&#10;Description automatically generated">
            <a:extLst>
              <a:ext uri="{FF2B5EF4-FFF2-40B4-BE49-F238E27FC236}">
                <a16:creationId xmlns:a16="http://schemas.microsoft.com/office/drawing/2014/main" id="{72EC2625-A38D-61B4-9C4E-7AAF537F30FD}"/>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5110" y="7142"/>
            <a:ext cx="8842890" cy="10287000"/>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7155000"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9" y="2360429"/>
            <a:ext cx="7155000"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Picture Placeholder 15">
            <a:extLst>
              <a:ext uri="{FF2B5EF4-FFF2-40B4-BE49-F238E27FC236}">
                <a16:creationId xmlns:a16="http://schemas.microsoft.com/office/drawing/2014/main" id="{4E152E3B-E177-1B16-46B4-B021D02EEE38}"/>
              </a:ext>
            </a:extLst>
          </p:cNvPr>
          <p:cNvSpPr>
            <a:spLocks noGrp="1" noChangeAspect="1"/>
          </p:cNvSpPr>
          <p:nvPr>
            <p:ph type="pic" sz="quarter" idx="13"/>
          </p:nvPr>
        </p:nvSpPr>
        <p:spPr>
          <a:xfrm>
            <a:off x="9507439" y="-3"/>
            <a:ext cx="8780561" cy="9882000"/>
          </a:xfrm>
          <a:custGeom>
            <a:avLst/>
            <a:gdLst>
              <a:gd name="connsiteX0" fmla="*/ 0 w 4592638"/>
              <a:gd name="connsiteY0" fmla="*/ 0 h 5159375"/>
              <a:gd name="connsiteX1" fmla="*/ 4592638 w 4592638"/>
              <a:gd name="connsiteY1" fmla="*/ 0 h 5159375"/>
              <a:gd name="connsiteX2" fmla="*/ 4592638 w 4592638"/>
              <a:gd name="connsiteY2" fmla="*/ 4626762 h 5159375"/>
              <a:gd name="connsiteX3" fmla="*/ 4149674 w 4592638"/>
              <a:gd name="connsiteY3" fmla="*/ 4486143 h 5159375"/>
              <a:gd name="connsiteX4" fmla="*/ 3755238 w 4592638"/>
              <a:gd name="connsiteY4" fmla="*/ 4091661 h 5159375"/>
              <a:gd name="connsiteX5" fmla="*/ 3753993 w 4592638"/>
              <a:gd name="connsiteY5" fmla="*/ 4089172 h 5159375"/>
              <a:gd name="connsiteX6" fmla="*/ 2270811 w 4592638"/>
              <a:gd name="connsiteY6" fmla="*/ 3693446 h 5159375"/>
              <a:gd name="connsiteX7" fmla="*/ 389460 w 4592638"/>
              <a:gd name="connsiteY7" fmla="*/ 4776093 h 5159375"/>
              <a:gd name="connsiteX8" fmla="*/ 0 w 4592638"/>
              <a:gd name="connsiteY8" fmla="*/ 5159375 h 5159375"/>
              <a:gd name="connsiteX9" fmla="*/ 0 w 4592638"/>
              <a:gd name="connsiteY9" fmla="*/ 0 h 515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2638" h="5159375">
                <a:moveTo>
                  <a:pt x="0" y="0"/>
                </a:moveTo>
                <a:cubicBezTo>
                  <a:pt x="0" y="0"/>
                  <a:pt x="0" y="0"/>
                  <a:pt x="4592638" y="0"/>
                </a:cubicBezTo>
                <a:cubicBezTo>
                  <a:pt x="4592638" y="0"/>
                  <a:pt x="4592638" y="0"/>
                  <a:pt x="4592638" y="4626762"/>
                </a:cubicBezTo>
                <a:cubicBezTo>
                  <a:pt x="4440836" y="4613074"/>
                  <a:pt x="4290278" y="4567030"/>
                  <a:pt x="4149674" y="4486143"/>
                </a:cubicBezTo>
                <a:cubicBezTo>
                  <a:pt x="3980452" y="4387833"/>
                  <a:pt x="3847314" y="4250947"/>
                  <a:pt x="3755238" y="4091661"/>
                </a:cubicBezTo>
                <a:cubicBezTo>
                  <a:pt x="3755238" y="4090416"/>
                  <a:pt x="3753993" y="4090416"/>
                  <a:pt x="3753993" y="4089172"/>
                </a:cubicBezTo>
                <a:cubicBezTo>
                  <a:pt x="3454122" y="3570248"/>
                  <a:pt x="2789676" y="3393540"/>
                  <a:pt x="2270811" y="3693446"/>
                </a:cubicBezTo>
                <a:cubicBezTo>
                  <a:pt x="2270811" y="3693446"/>
                  <a:pt x="2270811" y="3693446"/>
                  <a:pt x="389460" y="4776093"/>
                </a:cubicBezTo>
                <a:cubicBezTo>
                  <a:pt x="233925" y="4865692"/>
                  <a:pt x="98298" y="4995112"/>
                  <a:pt x="0" y="5159375"/>
                </a:cubicBezTo>
                <a:cubicBezTo>
                  <a:pt x="0" y="5159375"/>
                  <a:pt x="0" y="5159375"/>
                  <a:pt x="0" y="0"/>
                </a:cubicBezTo>
                <a:close/>
              </a:path>
            </a:pathLst>
          </a:custGeom>
        </p:spPr>
        <p:txBody>
          <a:bodyPr wrap="square" tIns="720000">
            <a:noAutofit/>
          </a:bodyPr>
          <a:lstStyle>
            <a:lvl1pPr algn="ctr">
              <a:defRPr sz="2100" b="0"/>
            </a:lvl1pPr>
          </a:lstStyle>
          <a:p>
            <a:r>
              <a:rPr lang="en-GB"/>
              <a:t>Click icon to add picture</a:t>
            </a:r>
            <a:endParaRPr lang="en-GB" dirty="0"/>
          </a:p>
        </p:txBody>
      </p:sp>
      <p:sp>
        <p:nvSpPr>
          <p:cNvPr id="7" name="Text Placeholder 8">
            <a:extLst>
              <a:ext uri="{FF2B5EF4-FFF2-40B4-BE49-F238E27FC236}">
                <a16:creationId xmlns:a16="http://schemas.microsoft.com/office/drawing/2014/main" id="{FD62E096-A235-2AF4-53E4-CAEC001F3CD8}"/>
              </a:ext>
            </a:extLst>
          </p:cNvPr>
          <p:cNvSpPr>
            <a:spLocks noGrp="1"/>
          </p:cNvSpPr>
          <p:nvPr>
            <p:ph type="body" sz="quarter" idx="14" hasCustomPrompt="1"/>
          </p:nvPr>
        </p:nvSpPr>
        <p:spPr>
          <a:xfrm>
            <a:off x="907259" y="8196263"/>
            <a:ext cx="7155000"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C958F3E1-5C23-876B-AA37-3388603251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99056106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pic>
        <p:nvPicPr>
          <p:cNvPr id="7" name="Picture 6" descr="A purple and pink gradient&#10;&#10;Description automatically generated">
            <a:extLst>
              <a:ext uri="{FF2B5EF4-FFF2-40B4-BE49-F238E27FC236}">
                <a16:creationId xmlns:a16="http://schemas.microsoft.com/office/drawing/2014/main" id="{4CFC4D6F-F4FC-EC45-2FC3-20D2A4C97C1E}"/>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20703" y="-311114"/>
            <a:ext cx="4917287" cy="10287000"/>
          </a:xfrm>
          <a:prstGeom prst="rect">
            <a:avLst/>
          </a:prstGeom>
        </p:spPr>
      </p:pic>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8" y="2360430"/>
            <a:ext cx="8198643" cy="533607"/>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14808995" y="7554377"/>
            <a:ext cx="2600325" cy="1038618"/>
          </a:xfrm>
        </p:spPr>
        <p:txBody>
          <a:bodyPr/>
          <a:lstStyle>
            <a:lvl1pPr>
              <a:lnSpc>
                <a:spcPct val="100000"/>
              </a:lnSpc>
              <a:spcBef>
                <a:spcPts val="0"/>
              </a:spcBef>
              <a:defRPr sz="1500">
                <a:solidFill>
                  <a:schemeClr val="bg1"/>
                </a:solidFill>
              </a:defRPr>
            </a:lvl1pPr>
            <a:lvl2pPr>
              <a:lnSpc>
                <a:spcPct val="100000"/>
              </a:lnSpc>
              <a:spcBef>
                <a:spcPts val="0"/>
              </a:spcBef>
              <a:defRPr sz="1500">
                <a:solidFill>
                  <a:schemeClr val="bg1"/>
                </a:solidFill>
              </a:defRPr>
            </a:lvl2pPr>
          </a:lstStyle>
          <a:p>
            <a:pPr lvl="0"/>
            <a:r>
              <a:rPr lang="en-GB"/>
              <a:t>Click to edit Master text styles</a:t>
            </a:r>
          </a:p>
          <a:p>
            <a:pPr lvl="1"/>
            <a:r>
              <a:rPr lang="en-GB"/>
              <a:t>Second level</a:t>
            </a:r>
          </a:p>
        </p:txBody>
      </p:sp>
      <p:sp>
        <p:nvSpPr>
          <p:cNvPr id="13" name="Picture Placeholder 12">
            <a:extLst>
              <a:ext uri="{FF2B5EF4-FFF2-40B4-BE49-F238E27FC236}">
                <a16:creationId xmlns:a16="http://schemas.microsoft.com/office/drawing/2014/main" id="{91CB4DF3-2ECC-10A9-A07B-6BB73D015760}"/>
              </a:ext>
            </a:extLst>
          </p:cNvPr>
          <p:cNvSpPr>
            <a:spLocks noGrp="1"/>
          </p:cNvSpPr>
          <p:nvPr>
            <p:ph type="pic" sz="quarter" idx="13"/>
          </p:nvPr>
        </p:nvSpPr>
        <p:spPr>
          <a:xfrm>
            <a:off x="914401" y="2997723"/>
            <a:ext cx="16752093" cy="6076299"/>
          </a:xfrm>
          <a:custGeom>
            <a:avLst/>
            <a:gdLst>
              <a:gd name="connsiteX0" fmla="*/ 0 w 8275638"/>
              <a:gd name="connsiteY0" fmla="*/ 0 h 3148012"/>
              <a:gd name="connsiteX1" fmla="*/ 8275638 w 8275638"/>
              <a:gd name="connsiteY1" fmla="*/ 0 h 3148012"/>
              <a:gd name="connsiteX2" fmla="*/ 8275638 w 8275638"/>
              <a:gd name="connsiteY2" fmla="*/ 1689924 h 3148012"/>
              <a:gd name="connsiteX3" fmla="*/ 7599716 w 8275638"/>
              <a:gd name="connsiteY3" fmla="*/ 1649912 h 3148012"/>
              <a:gd name="connsiteX4" fmla="*/ 6533522 w 8275638"/>
              <a:gd name="connsiteY4" fmla="*/ 2266569 h 3148012"/>
              <a:gd name="connsiteX5" fmla="*/ 6308999 w 8275638"/>
              <a:gd name="connsiteY5" fmla="*/ 3108000 h 3148012"/>
              <a:gd name="connsiteX6" fmla="*/ 6334860 w 8275638"/>
              <a:gd name="connsiteY6" fmla="*/ 3148012 h 3148012"/>
              <a:gd name="connsiteX7" fmla="*/ 0 w 8275638"/>
              <a:gd name="connsiteY7" fmla="*/ 3148012 h 3148012"/>
              <a:gd name="connsiteX8" fmla="*/ 0 w 8275638"/>
              <a:gd name="connsiteY8" fmla="*/ 0 h 314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638" h="3148012">
                <a:moveTo>
                  <a:pt x="0" y="0"/>
                </a:moveTo>
                <a:lnTo>
                  <a:pt x="8275638" y="0"/>
                </a:lnTo>
                <a:cubicBezTo>
                  <a:pt x="8275638" y="0"/>
                  <a:pt x="8275638" y="0"/>
                  <a:pt x="8275638" y="1689924"/>
                </a:cubicBezTo>
                <a:cubicBezTo>
                  <a:pt x="8085205" y="1546351"/>
                  <a:pt x="7819537" y="1522814"/>
                  <a:pt x="7599716" y="1649912"/>
                </a:cubicBezTo>
                <a:cubicBezTo>
                  <a:pt x="7599716" y="1649912"/>
                  <a:pt x="7599716" y="1649912"/>
                  <a:pt x="6533522" y="2266569"/>
                </a:cubicBezTo>
                <a:cubicBezTo>
                  <a:pt x="6239643" y="2436032"/>
                  <a:pt x="6139724" y="2813793"/>
                  <a:pt x="6308999" y="3108000"/>
                </a:cubicBezTo>
                <a:cubicBezTo>
                  <a:pt x="6317227" y="3122122"/>
                  <a:pt x="6325456" y="3135067"/>
                  <a:pt x="6334860" y="3148012"/>
                </a:cubicBezTo>
                <a:cubicBezTo>
                  <a:pt x="6334860" y="3148012"/>
                  <a:pt x="6334860" y="3148012"/>
                  <a:pt x="0" y="3148012"/>
                </a:cubicBezTo>
                <a:cubicBezTo>
                  <a:pt x="0" y="3148012"/>
                  <a:pt x="0" y="3148012"/>
                  <a:pt x="0" y="0"/>
                </a:cubicBezTo>
                <a:close/>
              </a:path>
            </a:pathLst>
          </a:custGeom>
        </p:spPr>
        <p:txBody>
          <a:bodyPr wrap="square" lIns="90000" tIns="90000">
            <a:noAutofit/>
          </a:bodyPr>
          <a:lstStyle>
            <a:lvl1pPr>
              <a:defRPr sz="2100" b="0"/>
            </a:lvl1pPr>
          </a:lstStyle>
          <a:p>
            <a:r>
              <a:rPr lang="en-GB"/>
              <a:t>Click icon to add picture</a:t>
            </a:r>
            <a:endParaRPr lang="en-GB" dirty="0"/>
          </a:p>
        </p:txBody>
      </p:sp>
      <p:pic>
        <p:nvPicPr>
          <p:cNvPr id="4" name="Picture 3">
            <a:extLst>
              <a:ext uri="{FF2B5EF4-FFF2-40B4-BE49-F238E27FC236}">
                <a16:creationId xmlns:a16="http://schemas.microsoft.com/office/drawing/2014/main" id="{5ED5F72E-9CFA-4DC4-D9DD-072AFE5847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4215046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8" y="2360430"/>
            <a:ext cx="8198643" cy="533607"/>
          </a:xfrm>
        </p:spPr>
        <p:txBody>
          <a:body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Content Placeholder 2">
            <a:extLst>
              <a:ext uri="{FF2B5EF4-FFF2-40B4-BE49-F238E27FC236}">
                <a16:creationId xmlns:a16="http://schemas.microsoft.com/office/drawing/2014/main" id="{FC3183D8-01C0-CEE2-0ACB-5C2FB5701040}"/>
              </a:ext>
            </a:extLst>
          </p:cNvPr>
          <p:cNvSpPr>
            <a:spLocks noGrp="1"/>
          </p:cNvSpPr>
          <p:nvPr>
            <p:ph idx="13"/>
          </p:nvPr>
        </p:nvSpPr>
        <p:spPr>
          <a:xfrm>
            <a:off x="9465470" y="2360429"/>
            <a:ext cx="8198643" cy="533609"/>
          </a:xfrm>
        </p:spPr>
        <p:txBody>
          <a:bodyPr/>
          <a:lstStyle/>
          <a:p>
            <a:pPr lvl="0"/>
            <a:r>
              <a:rPr lang="en-GB"/>
              <a:t>Click to edit Master text styles</a:t>
            </a:r>
          </a:p>
        </p:txBody>
      </p:sp>
      <p:sp>
        <p:nvSpPr>
          <p:cNvPr id="12" name="Text Placeholder 11">
            <a:extLst>
              <a:ext uri="{FF2B5EF4-FFF2-40B4-BE49-F238E27FC236}">
                <a16:creationId xmlns:a16="http://schemas.microsoft.com/office/drawing/2014/main" id="{4900BD1E-106D-6745-BCC4-EA41A3289CEB}"/>
              </a:ext>
            </a:extLst>
          </p:cNvPr>
          <p:cNvSpPr>
            <a:spLocks noGrp="1"/>
          </p:cNvSpPr>
          <p:nvPr>
            <p:ph type="body" sz="quarter" idx="14"/>
          </p:nvPr>
        </p:nvSpPr>
        <p:spPr>
          <a:xfrm>
            <a:off x="9465470" y="8038708"/>
            <a:ext cx="5374482" cy="1038618"/>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907257" y="3109913"/>
            <a:ext cx="8198643" cy="4786313"/>
          </a:xfrm>
        </p:spPr>
        <p:txBody>
          <a:bodyPr lIns="90000" tIns="90000"/>
          <a:lstStyle>
            <a:lvl1pPr>
              <a:defRPr sz="2100" b="0"/>
            </a:lvl1pPr>
          </a:lstStyle>
          <a:p>
            <a:r>
              <a:rPr lang="en-GB"/>
              <a:t>Click icon to add picture</a:t>
            </a:r>
            <a:endParaRPr lang="en-GB" dirty="0"/>
          </a:p>
        </p:txBody>
      </p:sp>
      <p:sp>
        <p:nvSpPr>
          <p:cNvPr id="15" name="Picture Placeholder 13">
            <a:extLst>
              <a:ext uri="{FF2B5EF4-FFF2-40B4-BE49-F238E27FC236}">
                <a16:creationId xmlns:a16="http://schemas.microsoft.com/office/drawing/2014/main" id="{0C074D9A-3ED8-DCC3-7AE2-07A9E42A504D}"/>
              </a:ext>
            </a:extLst>
          </p:cNvPr>
          <p:cNvSpPr>
            <a:spLocks noGrp="1"/>
          </p:cNvSpPr>
          <p:nvPr>
            <p:ph type="pic" sz="quarter" idx="16"/>
          </p:nvPr>
        </p:nvSpPr>
        <p:spPr>
          <a:xfrm>
            <a:off x="9465470" y="3109913"/>
            <a:ext cx="8198643" cy="4786313"/>
          </a:xfrm>
        </p:spPr>
        <p:txBody>
          <a:bodyPr lIns="90000" tIns="90000"/>
          <a:lstStyle>
            <a:lvl1pPr>
              <a:defRPr sz="2100" b="0"/>
            </a:lvl1pPr>
          </a:lstStyle>
          <a:p>
            <a:r>
              <a:rPr lang="en-GB"/>
              <a:t>Click icon to add picture</a:t>
            </a:r>
            <a:endParaRPr lang="en-GB" dirty="0"/>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07257" y="8038708"/>
            <a:ext cx="5374482" cy="1038618"/>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9837E8A8-F9EE-A285-FF1E-7C72507165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250959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hasCustomPrompt="1"/>
          </p:nvPr>
        </p:nvSpPr>
        <p:spPr>
          <a:xfrm>
            <a:off x="907259" y="2360430"/>
            <a:ext cx="5343524" cy="533607"/>
          </a:xfrm>
        </p:spPr>
        <p:txBody>
          <a:bodyPr/>
          <a:lstStyle/>
          <a:p>
            <a:pPr lvl="0"/>
            <a:r>
              <a:rPr lang="en-US" dirty="0"/>
              <a:t>Click to edit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4" name="Picture Placeholder 13">
            <a:extLst>
              <a:ext uri="{FF2B5EF4-FFF2-40B4-BE49-F238E27FC236}">
                <a16:creationId xmlns:a16="http://schemas.microsoft.com/office/drawing/2014/main" id="{0AA2C8FF-DAA1-2C51-F06E-EADF56433423}"/>
              </a:ext>
            </a:extLst>
          </p:cNvPr>
          <p:cNvSpPr>
            <a:spLocks noGrp="1"/>
          </p:cNvSpPr>
          <p:nvPr>
            <p:ph type="pic" sz="quarter" idx="15"/>
          </p:nvPr>
        </p:nvSpPr>
        <p:spPr>
          <a:xfrm>
            <a:off x="907258" y="3109913"/>
            <a:ext cx="5343524" cy="4786313"/>
          </a:xfrm>
        </p:spPr>
        <p:txBody>
          <a:bodyPr lIns="90000" tIns="90000"/>
          <a:lstStyle>
            <a:lvl1pPr>
              <a:defRPr sz="2100" b="0"/>
            </a:lvl1pPr>
          </a:lstStyle>
          <a:p>
            <a:r>
              <a:rPr lang="en-GB"/>
              <a:t>Click icon to add picture</a:t>
            </a:r>
            <a:endParaRPr lang="en-GB" dirty="0"/>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07258" y="8038708"/>
            <a:ext cx="5343524" cy="1038618"/>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sp>
        <p:nvSpPr>
          <p:cNvPr id="7" name="Content Placeholder 2">
            <a:extLst>
              <a:ext uri="{FF2B5EF4-FFF2-40B4-BE49-F238E27FC236}">
                <a16:creationId xmlns:a16="http://schemas.microsoft.com/office/drawing/2014/main" id="{06930683-2C07-515F-6B98-21313F587FC0}"/>
              </a:ext>
            </a:extLst>
          </p:cNvPr>
          <p:cNvSpPr>
            <a:spLocks noGrp="1"/>
          </p:cNvSpPr>
          <p:nvPr>
            <p:ph idx="18" hasCustomPrompt="1"/>
          </p:nvPr>
        </p:nvSpPr>
        <p:spPr>
          <a:xfrm>
            <a:off x="6610352" y="2360430"/>
            <a:ext cx="5343524" cy="533607"/>
          </a:xfrm>
        </p:spPr>
        <p:txBody>
          <a:bodyPr/>
          <a:lstStyle/>
          <a:p>
            <a:pPr lvl="0"/>
            <a:r>
              <a:rPr lang="en-US" dirty="0"/>
              <a:t>Click to edit text styles</a:t>
            </a:r>
          </a:p>
        </p:txBody>
      </p:sp>
      <p:sp>
        <p:nvSpPr>
          <p:cNvPr id="8" name="Picture Placeholder 13">
            <a:extLst>
              <a:ext uri="{FF2B5EF4-FFF2-40B4-BE49-F238E27FC236}">
                <a16:creationId xmlns:a16="http://schemas.microsoft.com/office/drawing/2014/main" id="{5A4C5A24-7447-AF6B-CB8A-1CA59B1247E8}"/>
              </a:ext>
            </a:extLst>
          </p:cNvPr>
          <p:cNvSpPr>
            <a:spLocks noGrp="1"/>
          </p:cNvSpPr>
          <p:nvPr>
            <p:ph type="pic" sz="quarter" idx="19"/>
          </p:nvPr>
        </p:nvSpPr>
        <p:spPr>
          <a:xfrm>
            <a:off x="6610351" y="3109913"/>
            <a:ext cx="5343524" cy="4786313"/>
          </a:xfrm>
        </p:spPr>
        <p:txBody>
          <a:bodyPr lIns="90000" tIns="90000"/>
          <a:lstStyle>
            <a:lvl1pPr>
              <a:defRPr sz="2100" b="0"/>
            </a:lvl1pPr>
          </a:lstStyle>
          <a:p>
            <a:r>
              <a:rPr lang="en-GB"/>
              <a:t>Click icon to add picture</a:t>
            </a:r>
            <a:endParaRPr lang="en-GB" dirty="0"/>
          </a:p>
        </p:txBody>
      </p:sp>
      <p:sp>
        <p:nvSpPr>
          <p:cNvPr id="11" name="Text Placeholder 11">
            <a:extLst>
              <a:ext uri="{FF2B5EF4-FFF2-40B4-BE49-F238E27FC236}">
                <a16:creationId xmlns:a16="http://schemas.microsoft.com/office/drawing/2014/main" id="{5A5FB49C-AB6F-0460-96FD-E8379B6900E2}"/>
              </a:ext>
            </a:extLst>
          </p:cNvPr>
          <p:cNvSpPr>
            <a:spLocks noGrp="1"/>
          </p:cNvSpPr>
          <p:nvPr>
            <p:ph type="body" sz="quarter" idx="20"/>
          </p:nvPr>
        </p:nvSpPr>
        <p:spPr>
          <a:xfrm>
            <a:off x="6610351" y="8038708"/>
            <a:ext cx="5343524" cy="1038618"/>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sp>
        <p:nvSpPr>
          <p:cNvPr id="13" name="Content Placeholder 2">
            <a:extLst>
              <a:ext uri="{FF2B5EF4-FFF2-40B4-BE49-F238E27FC236}">
                <a16:creationId xmlns:a16="http://schemas.microsoft.com/office/drawing/2014/main" id="{5DEC9EC0-0A9C-AD30-D8B4-BDAFC16D9D6A}"/>
              </a:ext>
            </a:extLst>
          </p:cNvPr>
          <p:cNvSpPr>
            <a:spLocks noGrp="1"/>
          </p:cNvSpPr>
          <p:nvPr>
            <p:ph idx="21" hasCustomPrompt="1"/>
          </p:nvPr>
        </p:nvSpPr>
        <p:spPr>
          <a:xfrm>
            <a:off x="12315828" y="2360430"/>
            <a:ext cx="5343524" cy="533607"/>
          </a:xfrm>
        </p:spPr>
        <p:txBody>
          <a:bodyPr/>
          <a:lstStyle/>
          <a:p>
            <a:pPr lvl="0"/>
            <a:r>
              <a:rPr lang="en-US" dirty="0"/>
              <a:t>Click to edit text styles</a:t>
            </a:r>
          </a:p>
        </p:txBody>
      </p:sp>
      <p:sp>
        <p:nvSpPr>
          <p:cNvPr id="17" name="Picture Placeholder 13">
            <a:extLst>
              <a:ext uri="{FF2B5EF4-FFF2-40B4-BE49-F238E27FC236}">
                <a16:creationId xmlns:a16="http://schemas.microsoft.com/office/drawing/2014/main" id="{6CFA9FC5-F07D-1CC2-DC50-3EB8E61D9119}"/>
              </a:ext>
            </a:extLst>
          </p:cNvPr>
          <p:cNvSpPr>
            <a:spLocks noGrp="1"/>
          </p:cNvSpPr>
          <p:nvPr>
            <p:ph type="pic" sz="quarter" idx="22"/>
          </p:nvPr>
        </p:nvSpPr>
        <p:spPr>
          <a:xfrm>
            <a:off x="12315827" y="3109913"/>
            <a:ext cx="5343524" cy="4786313"/>
          </a:xfrm>
        </p:spPr>
        <p:txBody>
          <a:bodyPr lIns="90000" tIns="90000"/>
          <a:lstStyle>
            <a:lvl1pPr>
              <a:defRPr sz="2100" b="0"/>
            </a:lvl1pPr>
          </a:lstStyle>
          <a:p>
            <a:r>
              <a:rPr lang="en-GB"/>
              <a:t>Click icon to add picture</a:t>
            </a:r>
            <a:endParaRPr lang="en-GB" dirty="0"/>
          </a:p>
        </p:txBody>
      </p:sp>
      <p:sp>
        <p:nvSpPr>
          <p:cNvPr id="18" name="Text Placeholder 11">
            <a:extLst>
              <a:ext uri="{FF2B5EF4-FFF2-40B4-BE49-F238E27FC236}">
                <a16:creationId xmlns:a16="http://schemas.microsoft.com/office/drawing/2014/main" id="{ACC3CE1F-FC53-0F86-9C92-D632E6EFFFF0}"/>
              </a:ext>
            </a:extLst>
          </p:cNvPr>
          <p:cNvSpPr>
            <a:spLocks noGrp="1"/>
          </p:cNvSpPr>
          <p:nvPr>
            <p:ph type="body" sz="quarter" idx="23"/>
          </p:nvPr>
        </p:nvSpPr>
        <p:spPr>
          <a:xfrm>
            <a:off x="12315827" y="8038708"/>
            <a:ext cx="5343524" cy="1038618"/>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AECA0151-005B-24C8-CF3E-521AC30F0A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867154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bleed image [Light]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urple and pink gradient&#10;&#10;Description automatically generated">
            <a:extLst>
              <a:ext uri="{FF2B5EF4-FFF2-40B4-BE49-F238E27FC236}">
                <a16:creationId xmlns:a16="http://schemas.microsoft.com/office/drawing/2014/main" id="{5B8D7F47-1AA6-7D29-53BC-322F508C66C6}"/>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36538" y="0"/>
            <a:ext cx="7051463" cy="10287000"/>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endParaRPr lang="en-GB" dirty="0"/>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9" name="Text Placeholder 11">
            <a:extLst>
              <a:ext uri="{FF2B5EF4-FFF2-40B4-BE49-F238E27FC236}">
                <a16:creationId xmlns:a16="http://schemas.microsoft.com/office/drawing/2014/main" id="{A92187FE-E661-7028-83F4-C00A7BBC9C0E}"/>
              </a:ext>
            </a:extLst>
          </p:cNvPr>
          <p:cNvSpPr>
            <a:spLocks noGrp="1"/>
          </p:cNvSpPr>
          <p:nvPr>
            <p:ph type="body" sz="quarter" idx="17"/>
          </p:nvPr>
        </p:nvSpPr>
        <p:spPr>
          <a:xfrm>
            <a:off x="12301538" y="7844057"/>
            <a:ext cx="2850357" cy="1038618"/>
          </a:xfrm>
        </p:spPr>
        <p:txBody>
          <a:bodyPr/>
          <a:lstStyle>
            <a:lvl1pPr>
              <a:lnSpc>
                <a:spcPct val="100000"/>
              </a:lnSpc>
              <a:spcBef>
                <a:spcPts val="0"/>
              </a:spcBef>
              <a:defRPr sz="1500">
                <a:solidFill>
                  <a:schemeClr val="bg1"/>
                </a:solidFill>
              </a:defRPr>
            </a:lvl1pPr>
            <a:lvl2pPr>
              <a:lnSpc>
                <a:spcPct val="100000"/>
              </a:lnSpc>
              <a:spcBef>
                <a:spcPts val="0"/>
              </a:spcBef>
              <a:defRPr sz="1500">
                <a:solidFill>
                  <a:schemeClr val="bg1"/>
                </a:solidFill>
              </a:defRPr>
            </a:lvl2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FDCD79BA-CAF7-9026-0080-6F10C42F5DD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148775859"/>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bleed image [Light] Black Logo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urple and pink gradient&#10;&#10;Description automatically generated">
            <a:extLst>
              <a:ext uri="{FF2B5EF4-FFF2-40B4-BE49-F238E27FC236}">
                <a16:creationId xmlns:a16="http://schemas.microsoft.com/office/drawing/2014/main" id="{5B8D7F47-1AA6-7D29-53BC-322F508C66C6}"/>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36538" y="0"/>
            <a:ext cx="7051463" cy="10287000"/>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endParaRPr lang="en-GB" dirty="0"/>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a:p>
        </p:txBody>
      </p:sp>
      <p:sp>
        <p:nvSpPr>
          <p:cNvPr id="9" name="Text Placeholder 11">
            <a:extLst>
              <a:ext uri="{FF2B5EF4-FFF2-40B4-BE49-F238E27FC236}">
                <a16:creationId xmlns:a16="http://schemas.microsoft.com/office/drawing/2014/main" id="{A92187FE-E661-7028-83F4-C00A7BBC9C0E}"/>
              </a:ext>
            </a:extLst>
          </p:cNvPr>
          <p:cNvSpPr>
            <a:spLocks noGrp="1"/>
          </p:cNvSpPr>
          <p:nvPr>
            <p:ph type="body" sz="quarter" idx="17"/>
          </p:nvPr>
        </p:nvSpPr>
        <p:spPr>
          <a:xfrm>
            <a:off x="12301538" y="7844057"/>
            <a:ext cx="2850357" cy="1038618"/>
          </a:xfrm>
        </p:spPr>
        <p:txBody>
          <a:bodyPr/>
          <a:lstStyle>
            <a:lvl1pPr>
              <a:lnSpc>
                <a:spcPct val="100000"/>
              </a:lnSpc>
              <a:spcBef>
                <a:spcPts val="0"/>
              </a:spcBef>
              <a:defRPr sz="1500">
                <a:solidFill>
                  <a:schemeClr val="bg1"/>
                </a:solidFill>
              </a:defRPr>
            </a:lvl1pPr>
            <a:lvl2pPr>
              <a:lnSpc>
                <a:spcPct val="100000"/>
              </a:lnSpc>
              <a:spcBef>
                <a:spcPts val="0"/>
              </a:spcBef>
              <a:defRPr sz="1500">
                <a:solidFill>
                  <a:schemeClr val="bg1"/>
                </a:solidFill>
              </a:defRPr>
            </a:lvl2pPr>
          </a:lstStyle>
          <a:p>
            <a:pPr lvl="0"/>
            <a:r>
              <a:rPr lang="en-GB"/>
              <a:t>Click to edit Master text styles</a:t>
            </a:r>
          </a:p>
          <a:p>
            <a:pPr lvl="1"/>
            <a:r>
              <a:rPr lang="en-GB"/>
              <a:t>Second level</a:t>
            </a:r>
          </a:p>
        </p:txBody>
      </p:sp>
      <p:pic>
        <p:nvPicPr>
          <p:cNvPr id="3" name="Picture 2">
            <a:extLst>
              <a:ext uri="{FF2B5EF4-FFF2-40B4-BE49-F238E27FC236}">
                <a16:creationId xmlns:a16="http://schemas.microsoft.com/office/drawing/2014/main" id="{32763036-8FF1-9BC6-BCDE-A0EA688EA27A}"/>
              </a:ext>
            </a:extLst>
          </p:cNvPr>
          <p:cNvPicPr>
            <a:picLocks noChangeAspect="1"/>
          </p:cNvPicPr>
          <p:nvPr userDrawn="1"/>
        </p:nvPicPr>
        <p:blipFill>
          <a:blip r:embed="rId4"/>
          <a:stretch>
            <a:fillRect/>
          </a:stretch>
        </p:blipFill>
        <p:spPr>
          <a:xfrm>
            <a:off x="621000" y="9201601"/>
            <a:ext cx="5157000" cy="962774"/>
          </a:xfrm>
          <a:prstGeom prst="rect">
            <a:avLst/>
          </a:prstGeom>
        </p:spPr>
      </p:pic>
    </p:spTree>
    <p:extLst>
      <p:ext uri="{BB962C8B-B14F-4D97-AF65-F5344CB8AC3E}">
        <p14:creationId xmlns:p14="http://schemas.microsoft.com/office/powerpoint/2010/main" val="939064376"/>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bleed image + Sha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00CA3A-D5C6-6306-F264-B33E7114A570}"/>
              </a:ext>
            </a:extLst>
          </p:cNvPr>
          <p:cNvPicPr>
            <a:picLocks noChangeAspect="1"/>
          </p:cNvPicPr>
          <p:nvPr userDrawn="1"/>
        </p:nvPicPr>
        <p:blipFill>
          <a:blip r:embed="rId3"/>
          <a:stretch>
            <a:fillRect/>
          </a:stretch>
        </p:blipFill>
        <p:spPr>
          <a:xfrm>
            <a:off x="1" y="7914434"/>
            <a:ext cx="7338765" cy="2386706"/>
          </a:xfrm>
          <a:prstGeom prst="rect">
            <a:avLst/>
          </a:prstGeom>
        </p:spPr>
      </p:pic>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907257" y="466629"/>
            <a:ext cx="11046618" cy="1597917"/>
          </a:xfrm>
        </p:spPr>
        <p:txBody>
          <a:bodyPr/>
          <a:lstStyle>
            <a:lvl1pPr>
              <a:defRPr>
                <a:solidFill>
                  <a:schemeClr val="bg1"/>
                </a:solidFill>
              </a:defRPr>
            </a:lvl1p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lvl1pPr>
              <a:defRPr>
                <a:solidFill>
                  <a:schemeClr val="bg1"/>
                </a:solidFill>
              </a:defRPr>
            </a:lvl1p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lvl1pPr>
              <a:defRPr>
                <a:solidFill>
                  <a:schemeClr val="bg1"/>
                </a:solidFill>
              </a:defRPr>
            </a:lvl1pPr>
          </a:lstStyle>
          <a:p>
            <a:fld id="{03CB0E19-F4C8-4F98-96D2-CE1ECDE59975}" type="slidenum">
              <a:rPr lang="en-GB" smtClean="0"/>
              <a:pPr/>
              <a:t>‹#›</a:t>
            </a:fld>
            <a:endParaRPr lang="en-GB" dirty="0"/>
          </a:p>
        </p:txBody>
      </p:sp>
      <p:pic>
        <p:nvPicPr>
          <p:cNvPr id="3" name="Picture 2">
            <a:extLst>
              <a:ext uri="{FF2B5EF4-FFF2-40B4-BE49-F238E27FC236}">
                <a16:creationId xmlns:a16="http://schemas.microsoft.com/office/drawing/2014/main" id="{E742DB7D-E407-5F5A-966C-150D9FA07A5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3909951868"/>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Caption + Large Copy [L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9105900" cy="10287000"/>
          </a:xfrm>
        </p:spPr>
        <p:txBody>
          <a:bodyPr lIns="90000" tIns="90000"/>
          <a:lstStyle>
            <a:lvl1pPr>
              <a:defRPr sz="2100" b="0"/>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827442" y="417138"/>
            <a:ext cx="7831908" cy="8660187"/>
          </a:xfrm>
        </p:spPr>
        <p:txBody>
          <a:bodyPr/>
          <a:lstStyle>
            <a:lvl1pPr>
              <a:defRPr sz="6000" b="0" spc="-105"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07257" y="7849553"/>
            <a:ext cx="5343585" cy="1227773"/>
          </a:xfrm>
        </p:spPr>
        <p:txBody>
          <a:bodyPr/>
          <a:lstStyle>
            <a:lvl1pPr>
              <a:lnSpc>
                <a:spcPct val="100000"/>
              </a:lnSpc>
              <a:spcBef>
                <a:spcPts val="0"/>
              </a:spcBef>
              <a:defRPr sz="1500">
                <a:solidFill>
                  <a:schemeClr val="tx1"/>
                </a:solidFill>
              </a:defRPr>
            </a:lvl1pPr>
            <a:lvl2pPr>
              <a:lnSpc>
                <a:spcPct val="100000"/>
              </a:lnSpc>
              <a:spcBef>
                <a:spcPts val="0"/>
              </a:spcBef>
              <a:defRPr sz="1500">
                <a:solidFill>
                  <a:schemeClr val="tx1"/>
                </a:solidFill>
              </a:defRPr>
            </a:lvl2pPr>
          </a:lstStyle>
          <a:p>
            <a:pPr lvl="0"/>
            <a:r>
              <a:rPr lang="en-GB"/>
              <a:t>Click to edit Master text styles</a:t>
            </a:r>
          </a:p>
          <a:p>
            <a:pPr lvl="1"/>
            <a:r>
              <a:rPr lang="en-GB"/>
              <a:t>Second level</a:t>
            </a:r>
          </a:p>
        </p:txBody>
      </p:sp>
      <p:pic>
        <p:nvPicPr>
          <p:cNvPr id="2" name="Picture 1">
            <a:extLst>
              <a:ext uri="{FF2B5EF4-FFF2-40B4-BE49-F238E27FC236}">
                <a16:creationId xmlns:a16="http://schemas.microsoft.com/office/drawing/2014/main" id="{82A464A1-EE84-A23B-881D-10670F2C8A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3543674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Caption + Large Copy [Shap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5B02303-1EE2-81CD-39CF-6C01FF93C200}"/>
              </a:ext>
            </a:extLst>
          </p:cNvPr>
          <p:cNvSpPr>
            <a:spLocks noGrp="1"/>
          </p:cNvSpPr>
          <p:nvPr>
            <p:ph type="pic" sz="quarter" idx="13"/>
          </p:nvPr>
        </p:nvSpPr>
        <p:spPr>
          <a:xfrm>
            <a:off x="-5716" y="0"/>
            <a:ext cx="9138776" cy="10287000"/>
          </a:xfrm>
          <a:custGeom>
            <a:avLst/>
            <a:gdLst>
              <a:gd name="connsiteX0" fmla="*/ 0 w 3702050"/>
              <a:gd name="connsiteY0" fmla="*/ 0 h 4167187"/>
              <a:gd name="connsiteX1" fmla="*/ 3702050 w 3702050"/>
              <a:gd name="connsiteY1" fmla="*/ 0 h 4167187"/>
              <a:gd name="connsiteX2" fmla="*/ 3702050 w 3702050"/>
              <a:gd name="connsiteY2" fmla="*/ 4167187 h 4167187"/>
              <a:gd name="connsiteX3" fmla="*/ 2952573 w 3702050"/>
              <a:gd name="connsiteY3" fmla="*/ 4167187 h 4167187"/>
              <a:gd name="connsiteX4" fmla="*/ 1403461 w 3702050"/>
              <a:gd name="connsiteY4" fmla="*/ 3267190 h 4167187"/>
              <a:gd name="connsiteX5" fmla="*/ 746584 w 3702050"/>
              <a:gd name="connsiteY5" fmla="*/ 3443717 h 4167187"/>
              <a:gd name="connsiteX6" fmla="*/ 333744 w 3702050"/>
              <a:gd name="connsiteY6" fmla="*/ 3685838 h 4167187"/>
              <a:gd name="connsiteX7" fmla="*/ 323134 w 3702050"/>
              <a:gd name="connsiteY7" fmla="*/ 3685838 h 4167187"/>
              <a:gd name="connsiteX8" fmla="*/ 0 w 3702050"/>
              <a:gd name="connsiteY8" fmla="*/ 3817992 h 4167187"/>
              <a:gd name="connsiteX9" fmla="*/ 0 w 3702050"/>
              <a:gd name="connsiteY9" fmla="*/ 3737980 h 4167187"/>
              <a:gd name="connsiteX10" fmla="*/ 0 w 3702050"/>
              <a:gd name="connsiteY10" fmla="*/ 0 h 416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2050" h="4167187">
                <a:moveTo>
                  <a:pt x="0" y="0"/>
                </a:moveTo>
                <a:lnTo>
                  <a:pt x="3702050" y="0"/>
                </a:lnTo>
                <a:cubicBezTo>
                  <a:pt x="3702050" y="0"/>
                  <a:pt x="3702050" y="0"/>
                  <a:pt x="3702050" y="4167187"/>
                </a:cubicBezTo>
                <a:cubicBezTo>
                  <a:pt x="3702050" y="4167187"/>
                  <a:pt x="3702050" y="4167187"/>
                  <a:pt x="2952573" y="4167187"/>
                </a:cubicBezTo>
                <a:cubicBezTo>
                  <a:pt x="2952573" y="4167187"/>
                  <a:pt x="2952573" y="4167187"/>
                  <a:pt x="1403461" y="3267190"/>
                </a:cubicBezTo>
                <a:cubicBezTo>
                  <a:pt x="1172927" y="3134072"/>
                  <a:pt x="879695" y="3213171"/>
                  <a:pt x="746584" y="3443717"/>
                </a:cubicBezTo>
                <a:cubicBezTo>
                  <a:pt x="658807" y="3597093"/>
                  <a:pt x="498687" y="3683909"/>
                  <a:pt x="333744" y="3685838"/>
                </a:cubicBezTo>
                <a:cubicBezTo>
                  <a:pt x="333744" y="3685838"/>
                  <a:pt x="333744" y="3685838"/>
                  <a:pt x="323134" y="3685838"/>
                </a:cubicBezTo>
                <a:cubicBezTo>
                  <a:pt x="197739" y="3687768"/>
                  <a:pt x="83919" y="3737928"/>
                  <a:pt x="0" y="3817992"/>
                </a:cubicBezTo>
                <a:lnTo>
                  <a:pt x="0" y="3737980"/>
                </a:lnTo>
                <a:cubicBezTo>
                  <a:pt x="0" y="3251545"/>
                  <a:pt x="0" y="2213818"/>
                  <a:pt x="0" y="0"/>
                </a:cubicBezTo>
                <a:close/>
              </a:path>
            </a:pathLst>
          </a:custGeom>
        </p:spPr>
        <p:txBody>
          <a:bodyPr wrap="square" lIns="90000" tIns="90000">
            <a:noAutofit/>
          </a:bodyPr>
          <a:lstStyle>
            <a:lvl1pPr>
              <a:defRPr sz="2100" b="0"/>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827442" y="417138"/>
            <a:ext cx="7831908" cy="8660187"/>
          </a:xfrm>
        </p:spPr>
        <p:txBody>
          <a:bodyPr/>
          <a:lstStyle>
            <a:lvl1pPr>
              <a:defRPr sz="6000" b="0" spc="-105"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pic>
        <p:nvPicPr>
          <p:cNvPr id="4" name="Picture 3">
            <a:extLst>
              <a:ext uri="{FF2B5EF4-FFF2-40B4-BE49-F238E27FC236}">
                <a16:creationId xmlns:a16="http://schemas.microsoft.com/office/drawing/2014/main" id="{981FBC89-74CA-0EA5-E00A-CE9A96E9D7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3007051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age/Caption + Large Copy [Dark]">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84EBD29-A2BA-219B-6568-CD365506F9B0}"/>
              </a:ext>
            </a:extLst>
          </p:cNvPr>
          <p:cNvSpPr>
            <a:spLocks noGrp="1"/>
          </p:cNvSpPr>
          <p:nvPr>
            <p:ph type="pic" sz="quarter" idx="18"/>
          </p:nvPr>
        </p:nvSpPr>
        <p:spPr>
          <a:xfrm>
            <a:off x="0" y="0"/>
            <a:ext cx="9105900" cy="10287000"/>
          </a:xfrm>
          <a:solidFill>
            <a:schemeClr val="tx1"/>
          </a:solidFill>
        </p:spPr>
        <p:txBody>
          <a:bodyPr lIns="90000" tIns="90000"/>
          <a:lstStyle>
            <a:lvl1pPr>
              <a:defRPr sz="2100" b="0">
                <a:solidFill>
                  <a:schemeClr val="bg1"/>
                </a:solidFill>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827442" y="417138"/>
            <a:ext cx="7831908" cy="8660187"/>
          </a:xfrm>
        </p:spPr>
        <p:txBody>
          <a:bodyPr/>
          <a:lstStyle>
            <a:lvl1pPr>
              <a:defRPr sz="6000" b="0" spc="-105" baseline="0">
                <a:solidFill>
                  <a:srgbClr val="002068"/>
                </a:solidFill>
              </a:defRPr>
            </a:lvl1pPr>
          </a:lstStyle>
          <a:p>
            <a:pPr lvl="0"/>
            <a:r>
              <a:rPr lang="en-GB"/>
              <a:t>Click to edit Master text styles</a:t>
            </a:r>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Text Placeholder 11">
            <a:extLst>
              <a:ext uri="{FF2B5EF4-FFF2-40B4-BE49-F238E27FC236}">
                <a16:creationId xmlns:a16="http://schemas.microsoft.com/office/drawing/2014/main" id="{255C1757-8828-AD56-B8D3-6885A848EDF9}"/>
              </a:ext>
            </a:extLst>
          </p:cNvPr>
          <p:cNvSpPr>
            <a:spLocks noGrp="1"/>
          </p:cNvSpPr>
          <p:nvPr>
            <p:ph type="body" sz="quarter" idx="17"/>
          </p:nvPr>
        </p:nvSpPr>
        <p:spPr>
          <a:xfrm>
            <a:off x="907257" y="7849553"/>
            <a:ext cx="5343585" cy="1227773"/>
          </a:xfrm>
        </p:spPr>
        <p:txBody>
          <a:bodyPr/>
          <a:lstStyle>
            <a:lvl1pPr>
              <a:lnSpc>
                <a:spcPct val="100000"/>
              </a:lnSpc>
              <a:spcBef>
                <a:spcPts val="0"/>
              </a:spcBef>
              <a:defRPr sz="1500">
                <a:solidFill>
                  <a:schemeClr val="bg1"/>
                </a:solidFill>
              </a:defRPr>
            </a:lvl1pPr>
            <a:lvl2pPr>
              <a:lnSpc>
                <a:spcPct val="100000"/>
              </a:lnSpc>
              <a:spcBef>
                <a:spcPts val="0"/>
              </a:spcBef>
              <a:defRPr sz="1500">
                <a:solidFill>
                  <a:schemeClr val="bg1"/>
                </a:solidFill>
              </a:defRPr>
            </a:lvl2pPr>
          </a:lstStyle>
          <a:p>
            <a:pPr lvl="0"/>
            <a:r>
              <a:rPr lang="en-GB"/>
              <a:t>Click to edit Master text styles</a:t>
            </a:r>
          </a:p>
          <a:p>
            <a:pPr lvl="1"/>
            <a:r>
              <a:rPr lang="en-GB"/>
              <a:t>Second level</a:t>
            </a:r>
          </a:p>
        </p:txBody>
      </p:sp>
      <p:pic>
        <p:nvPicPr>
          <p:cNvPr id="4" name="Picture 3">
            <a:extLst>
              <a:ext uri="{FF2B5EF4-FFF2-40B4-BE49-F238E27FC236}">
                <a16:creationId xmlns:a16="http://schemas.microsoft.com/office/drawing/2014/main" id="{7AE4799D-5266-2C4B-5856-EB8982C68762}"/>
              </a:ext>
            </a:extLst>
          </p:cNvPr>
          <p:cNvPicPr>
            <a:picLocks noChangeAspect="1"/>
          </p:cNvPicPr>
          <p:nvPr userDrawn="1"/>
        </p:nvPicPr>
        <p:blipFill>
          <a:blip r:embed="rId2"/>
          <a:stretch>
            <a:fillRect/>
          </a:stretch>
        </p:blipFill>
        <p:spPr>
          <a:xfrm>
            <a:off x="621000" y="9201601"/>
            <a:ext cx="5157000" cy="962774"/>
          </a:xfrm>
          <a:prstGeom prst="rect">
            <a:avLst/>
          </a:prstGeom>
        </p:spPr>
      </p:pic>
    </p:spTree>
    <p:extLst>
      <p:ext uri="{BB962C8B-B14F-4D97-AF65-F5344CB8AC3E}">
        <p14:creationId xmlns:p14="http://schemas.microsoft.com/office/powerpoint/2010/main" val="423407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13" name="Picture 12" descr="A colorful background with a white background&#10;&#10;Description automatically generated">
            <a:extLst>
              <a:ext uri="{FF2B5EF4-FFF2-40B4-BE49-F238E27FC236}">
                <a16:creationId xmlns:a16="http://schemas.microsoft.com/office/drawing/2014/main" id="{6E2AE908-B32C-618E-A8AF-A55B7605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357935" y="450057"/>
            <a:ext cx="11279981" cy="7108031"/>
          </a:xfrm>
        </p:spPr>
        <p:txBody>
          <a:bodyPr/>
          <a:lstStyle>
            <a:lvl1pPr marL="214313" indent="-214313">
              <a:spcAft>
                <a:spcPts val="3600"/>
              </a:spcAft>
              <a:defRPr sz="6000" b="0" spc="-105" baseline="0">
                <a:solidFill>
                  <a:schemeClr val="bg1"/>
                </a:solidFill>
              </a:defRPr>
            </a:lvl1pPr>
            <a:lvl2pPr marL="250032" indent="-21432">
              <a:spcBef>
                <a:spcPts val="0"/>
              </a:spcBef>
              <a:buFontTx/>
              <a:buNone/>
              <a:defRPr sz="2700" b="1">
                <a:solidFill>
                  <a:schemeClr val="bg1"/>
                </a:solidFill>
              </a:defRPr>
            </a:lvl2pPr>
            <a:lvl3pPr marL="250032" indent="-21432">
              <a:spcBef>
                <a:spcPts val="0"/>
              </a:spcBef>
              <a:buFontTx/>
              <a:buNone/>
              <a:defRPr sz="2700" b="1">
                <a:solidFill>
                  <a:schemeClr val="bg1"/>
                </a:solidFill>
              </a:defRPr>
            </a:lvl3pPr>
            <a:lvl4pPr marL="250032" indent="-21432">
              <a:spcBef>
                <a:spcPts val="0"/>
              </a:spcBef>
              <a:buFontTx/>
              <a:buNone/>
              <a:defRPr sz="2700" b="1">
                <a:solidFill>
                  <a:schemeClr val="bg1"/>
                </a:solidFill>
              </a:defRPr>
            </a:lvl4pPr>
            <a:lvl5pPr marL="250032" indent="-21432">
              <a:spcBef>
                <a:spcPts val="0"/>
              </a:spcBef>
              <a:buFontTx/>
              <a:buNone/>
              <a:defRPr sz="27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EEE9C070-2AB6-012A-2332-D7EE9753D99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70581235"/>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3" name="Picture 2" descr="A colorful background with a white circle&#10;&#10;Description automatically generated">
            <a:extLst>
              <a:ext uri="{FF2B5EF4-FFF2-40B4-BE49-F238E27FC236}">
                <a16:creationId xmlns:a16="http://schemas.microsoft.com/office/drawing/2014/main" id="{D8D2F2BA-B806-ECC0-C680-5177E7CFB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9215438" y="450057"/>
            <a:ext cx="8422478" cy="8627267"/>
          </a:xfrm>
        </p:spPr>
        <p:txBody>
          <a:bodyPr/>
          <a:lstStyle>
            <a:lvl1pPr marL="214313" indent="-214313">
              <a:spcAft>
                <a:spcPts val="3600"/>
              </a:spcAft>
              <a:defRPr sz="6000" b="0" spc="-105" baseline="0">
                <a:solidFill>
                  <a:srgbClr val="002068"/>
                </a:solidFill>
              </a:defRPr>
            </a:lvl1pPr>
            <a:lvl2pPr marL="250032" indent="-21432">
              <a:spcBef>
                <a:spcPts val="0"/>
              </a:spcBef>
              <a:buFontTx/>
              <a:buNone/>
              <a:defRPr sz="2700" b="1">
                <a:solidFill>
                  <a:srgbClr val="002068"/>
                </a:solidFill>
              </a:defRPr>
            </a:lvl2pPr>
            <a:lvl3pPr marL="250032" indent="-21432">
              <a:spcBef>
                <a:spcPts val="0"/>
              </a:spcBef>
              <a:buFontTx/>
              <a:buNone/>
              <a:defRPr sz="2700" b="1">
                <a:solidFill>
                  <a:srgbClr val="002068"/>
                </a:solidFill>
              </a:defRPr>
            </a:lvl3pPr>
            <a:lvl4pPr marL="250032" indent="-21432">
              <a:spcBef>
                <a:spcPts val="0"/>
              </a:spcBef>
              <a:buFontTx/>
              <a:buNone/>
              <a:defRPr sz="2700" b="1">
                <a:solidFill>
                  <a:srgbClr val="002068"/>
                </a:solidFill>
              </a:defRPr>
            </a:lvl4pPr>
            <a:lvl5pPr marL="250032" indent="-21432">
              <a:spcBef>
                <a:spcPts val="0"/>
              </a:spcBef>
              <a:buFontTx/>
              <a:buNone/>
              <a:defRPr sz="2700" b="1">
                <a:solidFill>
                  <a:srgbClr val="00206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DD93DC24-9723-62C8-F4D6-B9024A75AC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403349548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pic>
        <p:nvPicPr>
          <p:cNvPr id="3" name="Picture 2" descr="A blue and orange background&#10;&#10;Description automatically generated">
            <a:extLst>
              <a:ext uri="{FF2B5EF4-FFF2-40B4-BE49-F238E27FC236}">
                <a16:creationId xmlns:a16="http://schemas.microsoft.com/office/drawing/2014/main" id="{52B78836-D270-8BD3-A8B5-AC1F92081A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912" y="0"/>
            <a:ext cx="16706088" cy="10287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9215438" y="450057"/>
            <a:ext cx="8422478" cy="8627268"/>
          </a:xfrm>
        </p:spPr>
        <p:txBody>
          <a:bodyPr/>
          <a:lstStyle>
            <a:lvl1pPr marL="214313" indent="-214313">
              <a:spcAft>
                <a:spcPts val="3600"/>
              </a:spcAft>
              <a:defRPr sz="6000" b="0" spc="-105" baseline="0">
                <a:solidFill>
                  <a:schemeClr val="bg1"/>
                </a:solidFill>
              </a:defRPr>
            </a:lvl1pPr>
            <a:lvl2pPr marL="250032" indent="-21432">
              <a:spcBef>
                <a:spcPts val="0"/>
              </a:spcBef>
              <a:buFontTx/>
              <a:buNone/>
              <a:defRPr sz="2700" b="1">
                <a:solidFill>
                  <a:schemeClr val="bg1"/>
                </a:solidFill>
              </a:defRPr>
            </a:lvl2pPr>
            <a:lvl3pPr marL="250032" indent="-21432">
              <a:spcBef>
                <a:spcPts val="0"/>
              </a:spcBef>
              <a:buFontTx/>
              <a:buNone/>
              <a:defRPr sz="2700" b="1">
                <a:solidFill>
                  <a:schemeClr val="bg1"/>
                </a:solidFill>
              </a:defRPr>
            </a:lvl3pPr>
            <a:lvl4pPr marL="250032" indent="-21432">
              <a:spcBef>
                <a:spcPts val="0"/>
              </a:spcBef>
              <a:buFontTx/>
              <a:buNone/>
              <a:defRPr sz="2700" b="1">
                <a:solidFill>
                  <a:schemeClr val="bg1"/>
                </a:solidFill>
              </a:defRPr>
            </a:lvl4pPr>
            <a:lvl5pPr marL="250032" indent="-21432">
              <a:spcBef>
                <a:spcPts val="0"/>
              </a:spcBef>
              <a:buFontTx/>
              <a:buNone/>
              <a:defRPr sz="27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63727CC1-73E6-B4A9-2C91-E25905CCB6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411605309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4">
    <p:spTree>
      <p:nvGrpSpPr>
        <p:cNvPr id="1" name=""/>
        <p:cNvGrpSpPr/>
        <p:nvPr/>
      </p:nvGrpSpPr>
      <p:grpSpPr>
        <a:xfrm>
          <a:off x="0" y="0"/>
          <a:ext cx="0" cy="0"/>
          <a:chOff x="0" y="0"/>
          <a:chExt cx="0" cy="0"/>
        </a:xfrm>
      </p:grpSpPr>
      <p:pic>
        <p:nvPicPr>
          <p:cNvPr id="10" name="Picture 9" descr="A colorful gradient on a white background&#10;&#10;Description automatically generated">
            <a:extLst>
              <a:ext uri="{FF2B5EF4-FFF2-40B4-BE49-F238E27FC236}">
                <a16:creationId xmlns:a16="http://schemas.microsoft.com/office/drawing/2014/main" id="{BE488759-E3E9-A6FC-71CC-4B41E86D47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0284" cy="10287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dirty="0"/>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9215438" y="450057"/>
            <a:ext cx="8422478" cy="8627268"/>
          </a:xfrm>
        </p:spPr>
        <p:txBody>
          <a:bodyPr/>
          <a:lstStyle>
            <a:lvl1pPr marL="214313" indent="-214313">
              <a:spcAft>
                <a:spcPts val="3600"/>
              </a:spcAft>
              <a:defRPr sz="6000" b="0" spc="-105" baseline="0">
                <a:solidFill>
                  <a:srgbClr val="002068"/>
                </a:solidFill>
              </a:defRPr>
            </a:lvl1pPr>
            <a:lvl2pPr marL="250032" indent="-21432">
              <a:spcBef>
                <a:spcPts val="0"/>
              </a:spcBef>
              <a:buFontTx/>
              <a:buNone/>
              <a:defRPr sz="2700" b="1">
                <a:solidFill>
                  <a:srgbClr val="0460A9"/>
                </a:solidFill>
              </a:defRPr>
            </a:lvl2pPr>
            <a:lvl3pPr marL="250032" indent="-21432">
              <a:spcBef>
                <a:spcPts val="0"/>
              </a:spcBef>
              <a:buFontTx/>
              <a:buNone/>
              <a:defRPr sz="2700" b="1">
                <a:solidFill>
                  <a:srgbClr val="0460A9"/>
                </a:solidFill>
              </a:defRPr>
            </a:lvl3pPr>
            <a:lvl4pPr marL="250032" indent="-21432">
              <a:spcBef>
                <a:spcPts val="0"/>
              </a:spcBef>
              <a:buFontTx/>
              <a:buNone/>
              <a:defRPr sz="2700" b="1">
                <a:solidFill>
                  <a:srgbClr val="0460A9"/>
                </a:solidFill>
              </a:defRPr>
            </a:lvl4pPr>
            <a:lvl5pPr marL="250032" indent="-21432">
              <a:spcBef>
                <a:spcPts val="0"/>
              </a:spcBef>
              <a:buFontTx/>
              <a:buNone/>
              <a:defRPr sz="2700" b="1">
                <a:solidFill>
                  <a:srgbClr val="0460A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11">
            <a:extLst>
              <a:ext uri="{FF2B5EF4-FFF2-40B4-BE49-F238E27FC236}">
                <a16:creationId xmlns:a16="http://schemas.microsoft.com/office/drawing/2014/main" id="{D0EB4079-A5FD-C3C8-29D8-4AFFAD91CCB2}"/>
              </a:ext>
            </a:extLst>
          </p:cNvPr>
          <p:cNvSpPr>
            <a:spLocks noGrp="1"/>
          </p:cNvSpPr>
          <p:nvPr>
            <p:ph type="pic" sz="quarter" idx="14"/>
          </p:nvPr>
        </p:nvSpPr>
        <p:spPr>
          <a:xfrm>
            <a:off x="0" y="1"/>
            <a:ext cx="8721719" cy="8843963"/>
          </a:xfrm>
          <a:custGeom>
            <a:avLst/>
            <a:gdLst>
              <a:gd name="connsiteX0" fmla="*/ 2035735 w 3796509"/>
              <a:gd name="connsiteY0" fmla="*/ 0 h 3849721"/>
              <a:gd name="connsiteX1" fmla="*/ 3026232 w 3796509"/>
              <a:gd name="connsiteY1" fmla="*/ 0 h 3849721"/>
              <a:gd name="connsiteX2" fmla="*/ 3033499 w 3796509"/>
              <a:gd name="connsiteY2" fmla="*/ 9346 h 3849721"/>
              <a:gd name="connsiteX3" fmla="*/ 3036614 w 3796509"/>
              <a:gd name="connsiteY3" fmla="*/ 13500 h 3849721"/>
              <a:gd name="connsiteX4" fmla="*/ 3043882 w 3796509"/>
              <a:gd name="connsiteY4" fmla="*/ 23884 h 3849721"/>
              <a:gd name="connsiteX5" fmla="*/ 3048035 w 3796509"/>
              <a:gd name="connsiteY5" fmla="*/ 29076 h 3849721"/>
              <a:gd name="connsiteX6" fmla="*/ 3061532 w 3796509"/>
              <a:gd name="connsiteY6" fmla="*/ 49844 h 3849721"/>
              <a:gd name="connsiteX7" fmla="*/ 3063609 w 3796509"/>
              <a:gd name="connsiteY7" fmla="*/ 52960 h 3849721"/>
              <a:gd name="connsiteX8" fmla="*/ 3079183 w 3796509"/>
              <a:gd name="connsiteY8" fmla="*/ 77882 h 3849721"/>
              <a:gd name="connsiteX9" fmla="*/ 3711481 w 3796509"/>
              <a:gd name="connsiteY9" fmla="*/ 1173416 h 3849721"/>
              <a:gd name="connsiteX10" fmla="*/ 3767547 w 3796509"/>
              <a:gd name="connsiteY10" fmla="*/ 1678089 h 3849721"/>
              <a:gd name="connsiteX11" fmla="*/ 3478911 w 3796509"/>
              <a:gd name="connsiteY11" fmla="*/ 2038421 h 3849721"/>
              <a:gd name="connsiteX12" fmla="*/ 3164320 w 3796509"/>
              <a:gd name="connsiteY12" fmla="*/ 2555555 h 3849721"/>
              <a:gd name="connsiteX13" fmla="*/ 2995084 w 3796509"/>
              <a:gd name="connsiteY13" fmla="*/ 3217030 h 3849721"/>
              <a:gd name="connsiteX14" fmla="*/ 1266387 w 3796509"/>
              <a:gd name="connsiteY14" fmla="*/ 3680166 h 3849721"/>
              <a:gd name="connsiteX15" fmla="*/ 634089 w 3796509"/>
              <a:gd name="connsiteY15" fmla="*/ 2629283 h 3849721"/>
              <a:gd name="connsiteX16" fmla="*/ 633051 w 3796509"/>
              <a:gd name="connsiteY16" fmla="*/ 2586708 h 3849721"/>
              <a:gd name="connsiteX17" fmla="*/ 430591 w 3796509"/>
              <a:gd name="connsiteY17" fmla="*/ 2123572 h 3849721"/>
              <a:gd name="connsiteX18" fmla="*/ 348569 w 3796509"/>
              <a:gd name="connsiteY18" fmla="*/ 2058151 h 3849721"/>
              <a:gd name="connsiteX19" fmla="*/ 345454 w 3796509"/>
              <a:gd name="connsiteY19" fmla="*/ 2056075 h 3849721"/>
              <a:gd name="connsiteX20" fmla="*/ 334033 w 3796509"/>
              <a:gd name="connsiteY20" fmla="*/ 2048806 h 3849721"/>
              <a:gd name="connsiteX21" fmla="*/ 317421 w 3796509"/>
              <a:gd name="connsiteY21" fmla="*/ 2039460 h 3849721"/>
              <a:gd name="connsiteX22" fmla="*/ 84851 w 3796509"/>
              <a:gd name="connsiteY22" fmla="*/ 1173416 h 3849721"/>
              <a:gd name="connsiteX23" fmla="*/ 948681 w 3796509"/>
              <a:gd name="connsiteY23" fmla="*/ 941848 h 3849721"/>
              <a:gd name="connsiteX24" fmla="*/ 1265349 w 3796509"/>
              <a:gd name="connsiteY24" fmla="*/ 1026999 h 3849721"/>
              <a:gd name="connsiteX25" fmla="*/ 1897647 w 3796509"/>
              <a:gd name="connsiteY25" fmla="*/ 395639 h 3849721"/>
              <a:gd name="connsiteX26" fmla="*/ 2035735 w 3796509"/>
              <a:gd name="connsiteY26" fmla="*/ 0 h 384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96509" h="3849721">
                <a:moveTo>
                  <a:pt x="2035735" y="0"/>
                </a:moveTo>
                <a:cubicBezTo>
                  <a:pt x="2035735" y="0"/>
                  <a:pt x="2035735" y="0"/>
                  <a:pt x="3026232" y="0"/>
                </a:cubicBezTo>
                <a:cubicBezTo>
                  <a:pt x="3028308" y="3115"/>
                  <a:pt x="3031423" y="6231"/>
                  <a:pt x="3033499" y="9346"/>
                </a:cubicBezTo>
                <a:cubicBezTo>
                  <a:pt x="3034538" y="11423"/>
                  <a:pt x="3035576" y="12461"/>
                  <a:pt x="3036614" y="13500"/>
                </a:cubicBezTo>
                <a:cubicBezTo>
                  <a:pt x="3039729" y="16615"/>
                  <a:pt x="3041805" y="20769"/>
                  <a:pt x="3043882" y="23884"/>
                </a:cubicBezTo>
                <a:cubicBezTo>
                  <a:pt x="3045958" y="25961"/>
                  <a:pt x="3046997" y="26999"/>
                  <a:pt x="3048035" y="29076"/>
                </a:cubicBezTo>
                <a:cubicBezTo>
                  <a:pt x="3052188" y="36345"/>
                  <a:pt x="3057379" y="42575"/>
                  <a:pt x="3061532" y="49844"/>
                </a:cubicBezTo>
                <a:cubicBezTo>
                  <a:pt x="3062571" y="50883"/>
                  <a:pt x="3063609" y="51921"/>
                  <a:pt x="3063609" y="52960"/>
                </a:cubicBezTo>
                <a:cubicBezTo>
                  <a:pt x="3068800" y="61267"/>
                  <a:pt x="3073991" y="69574"/>
                  <a:pt x="3079183" y="77882"/>
                </a:cubicBezTo>
                <a:cubicBezTo>
                  <a:pt x="3079183" y="77882"/>
                  <a:pt x="3079183" y="77882"/>
                  <a:pt x="3711481" y="1173416"/>
                </a:cubicBezTo>
                <a:cubicBezTo>
                  <a:pt x="3796618" y="1321911"/>
                  <a:pt x="3822574" y="1502596"/>
                  <a:pt x="3767547" y="1678089"/>
                </a:cubicBezTo>
                <a:cubicBezTo>
                  <a:pt x="3718748" y="1836968"/>
                  <a:pt x="3612846" y="1961578"/>
                  <a:pt x="3478911" y="2038421"/>
                </a:cubicBezTo>
                <a:cubicBezTo>
                  <a:pt x="3286834" y="2150571"/>
                  <a:pt x="3174702" y="2347871"/>
                  <a:pt x="3164320" y="2555555"/>
                </a:cubicBezTo>
                <a:cubicBezTo>
                  <a:pt x="3169511" y="2779854"/>
                  <a:pt x="3115522" y="3008307"/>
                  <a:pt x="2995084" y="3217030"/>
                </a:cubicBezTo>
                <a:cubicBezTo>
                  <a:pt x="2645191" y="3822429"/>
                  <a:pt x="1871691" y="4029075"/>
                  <a:pt x="1266387" y="3680166"/>
                </a:cubicBezTo>
                <a:cubicBezTo>
                  <a:pt x="874965" y="3453790"/>
                  <a:pt x="649663" y="3049844"/>
                  <a:pt x="634089" y="2629283"/>
                </a:cubicBezTo>
                <a:cubicBezTo>
                  <a:pt x="633051" y="2614745"/>
                  <a:pt x="633051" y="2601246"/>
                  <a:pt x="633051" y="2586708"/>
                </a:cubicBezTo>
                <a:cubicBezTo>
                  <a:pt x="633051" y="2403946"/>
                  <a:pt x="555182" y="2238837"/>
                  <a:pt x="430591" y="2123572"/>
                </a:cubicBezTo>
                <a:cubicBezTo>
                  <a:pt x="405673" y="2099688"/>
                  <a:pt x="377640" y="2077881"/>
                  <a:pt x="348569" y="2058151"/>
                </a:cubicBezTo>
                <a:cubicBezTo>
                  <a:pt x="347530" y="2058151"/>
                  <a:pt x="346492" y="2057113"/>
                  <a:pt x="345454" y="2056075"/>
                </a:cubicBezTo>
                <a:cubicBezTo>
                  <a:pt x="341301" y="2053998"/>
                  <a:pt x="337148" y="2050882"/>
                  <a:pt x="334033" y="2048806"/>
                </a:cubicBezTo>
                <a:cubicBezTo>
                  <a:pt x="328842" y="2045690"/>
                  <a:pt x="322612" y="2042575"/>
                  <a:pt x="317421" y="2039460"/>
                </a:cubicBezTo>
                <a:cubicBezTo>
                  <a:pt x="15288" y="1865005"/>
                  <a:pt x="-90614" y="1476635"/>
                  <a:pt x="84851" y="1173416"/>
                </a:cubicBezTo>
                <a:cubicBezTo>
                  <a:pt x="259279" y="871236"/>
                  <a:pt x="646548" y="767394"/>
                  <a:pt x="948681" y="941848"/>
                </a:cubicBezTo>
                <a:cubicBezTo>
                  <a:pt x="1042124" y="995846"/>
                  <a:pt x="1151141" y="1026999"/>
                  <a:pt x="1265349" y="1026999"/>
                </a:cubicBezTo>
                <a:cubicBezTo>
                  <a:pt x="1614203" y="1026999"/>
                  <a:pt x="1897647" y="744548"/>
                  <a:pt x="1897647" y="395639"/>
                </a:cubicBezTo>
                <a:cubicBezTo>
                  <a:pt x="1897647" y="253375"/>
                  <a:pt x="1946445" y="113188"/>
                  <a:pt x="2035735" y="0"/>
                </a:cubicBezTo>
                <a:close/>
              </a:path>
            </a:pathLst>
          </a:custGeom>
        </p:spPr>
        <p:txBody>
          <a:bodyPr wrap="square" tIns="2160000">
            <a:noAutofit/>
          </a:bodyPr>
          <a:lstStyle>
            <a:lvl1pPr algn="ctr">
              <a:defRPr sz="2100" b="0">
                <a:solidFill>
                  <a:schemeClr val="bg1"/>
                </a:solidFill>
              </a:defRPr>
            </a:lvl1pPr>
          </a:lstStyle>
          <a:p>
            <a:r>
              <a:rPr lang="en-GB"/>
              <a:t>Click icon to add picture</a:t>
            </a:r>
            <a:endParaRPr lang="en-GB" dirty="0"/>
          </a:p>
        </p:txBody>
      </p:sp>
      <p:pic>
        <p:nvPicPr>
          <p:cNvPr id="2" name="Picture 1">
            <a:extLst>
              <a:ext uri="{FF2B5EF4-FFF2-40B4-BE49-F238E27FC236}">
                <a16:creationId xmlns:a16="http://schemas.microsoft.com/office/drawing/2014/main" id="{1013477F-ACAC-7B41-B204-AC139F13B70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2865258248"/>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5">
    <p:spTree>
      <p:nvGrpSpPr>
        <p:cNvPr id="1" name=""/>
        <p:cNvGrpSpPr/>
        <p:nvPr/>
      </p:nvGrpSpPr>
      <p:grpSpPr>
        <a:xfrm>
          <a:off x="0" y="0"/>
          <a:ext cx="0" cy="0"/>
          <a:chOff x="0" y="0"/>
          <a:chExt cx="0" cy="0"/>
        </a:xfrm>
      </p:grpSpPr>
      <p:pic>
        <p:nvPicPr>
          <p:cNvPr id="9" name="Picture 8" descr="A colorful liquid shapes on a white background&#10;&#10;Description automatically generated">
            <a:extLst>
              <a:ext uri="{FF2B5EF4-FFF2-40B4-BE49-F238E27FC236}">
                <a16:creationId xmlns:a16="http://schemas.microsoft.com/office/drawing/2014/main" id="{A067476D-E3CA-C006-8AF2-F6334DF7B7D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0828" y="0"/>
            <a:ext cx="9377172" cy="10287000"/>
          </a:xfrm>
          <a:prstGeom prst="rect">
            <a:avLst/>
          </a:prstGeom>
        </p:spPr>
      </p:pic>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1" name="Text Placeholder 10">
            <a:extLst>
              <a:ext uri="{FF2B5EF4-FFF2-40B4-BE49-F238E27FC236}">
                <a16:creationId xmlns:a16="http://schemas.microsoft.com/office/drawing/2014/main" id="{A05F3641-954F-D237-0298-DCF806C30578}"/>
              </a:ext>
            </a:extLst>
          </p:cNvPr>
          <p:cNvSpPr>
            <a:spLocks noGrp="1"/>
          </p:cNvSpPr>
          <p:nvPr>
            <p:ph type="body" sz="quarter" idx="13" hasCustomPrompt="1"/>
          </p:nvPr>
        </p:nvSpPr>
        <p:spPr>
          <a:xfrm>
            <a:off x="664370" y="2271712"/>
            <a:ext cx="10908506" cy="6805613"/>
          </a:xfrm>
        </p:spPr>
        <p:txBody>
          <a:bodyPr/>
          <a:lstStyle>
            <a:lvl1pPr marL="214313" indent="-214313">
              <a:spcAft>
                <a:spcPts val="3600"/>
              </a:spcAft>
              <a:defRPr sz="6000" b="0" spc="-105" baseline="0">
                <a:solidFill>
                  <a:srgbClr val="002068"/>
                </a:solidFill>
              </a:defRPr>
            </a:lvl1pPr>
            <a:lvl2pPr marL="250032" indent="-21432">
              <a:spcBef>
                <a:spcPts val="0"/>
              </a:spcBef>
              <a:buFontTx/>
              <a:buNone/>
              <a:defRPr sz="2700" b="1">
                <a:solidFill>
                  <a:srgbClr val="0460A9"/>
                </a:solidFill>
              </a:defRPr>
            </a:lvl2pPr>
            <a:lvl3pPr marL="250032" indent="-21432">
              <a:spcBef>
                <a:spcPts val="0"/>
              </a:spcBef>
              <a:buFontTx/>
              <a:buNone/>
              <a:defRPr sz="2700" b="1">
                <a:solidFill>
                  <a:srgbClr val="0460A9"/>
                </a:solidFill>
              </a:defRPr>
            </a:lvl3pPr>
            <a:lvl4pPr marL="250032" indent="-21432">
              <a:spcBef>
                <a:spcPts val="0"/>
              </a:spcBef>
              <a:buFontTx/>
              <a:buNone/>
              <a:defRPr sz="2700" b="1">
                <a:solidFill>
                  <a:srgbClr val="0460A9"/>
                </a:solidFill>
              </a:defRPr>
            </a:lvl4pPr>
            <a:lvl5pPr marL="250032" indent="-21432">
              <a:spcBef>
                <a:spcPts val="0"/>
              </a:spcBef>
              <a:buFontTx/>
              <a:buNone/>
              <a:defRPr sz="2700" b="1">
                <a:solidFill>
                  <a:srgbClr val="0460A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Picture Placeholder 6">
            <a:extLst>
              <a:ext uri="{FF2B5EF4-FFF2-40B4-BE49-F238E27FC236}">
                <a16:creationId xmlns:a16="http://schemas.microsoft.com/office/drawing/2014/main" id="{8B5FD5AC-2B1C-3D07-7A6B-8C2B010AE48F}"/>
              </a:ext>
            </a:extLst>
          </p:cNvPr>
          <p:cNvSpPr>
            <a:spLocks noGrp="1"/>
          </p:cNvSpPr>
          <p:nvPr>
            <p:ph type="pic" sz="quarter" idx="14"/>
          </p:nvPr>
        </p:nvSpPr>
        <p:spPr>
          <a:xfrm>
            <a:off x="907257" y="578645"/>
            <a:ext cx="1485900" cy="1485900"/>
          </a:xfrm>
          <a:prstGeom prst="ellipse">
            <a:avLst/>
          </a:prstGeom>
          <a:solidFill>
            <a:schemeClr val="bg1">
              <a:lumMod val="95000"/>
            </a:schemeClr>
          </a:solidFill>
        </p:spPr>
        <p:txBody>
          <a:bodyPr/>
          <a:lstStyle>
            <a:lvl1pPr algn="ctr">
              <a:defRPr sz="1350"/>
            </a:lvl1pPr>
          </a:lstStyle>
          <a:p>
            <a:r>
              <a:rPr lang="en-GB"/>
              <a:t>Click icon to add picture</a:t>
            </a:r>
            <a:endParaRPr lang="en-GB" dirty="0"/>
          </a:p>
        </p:txBody>
      </p:sp>
      <p:pic>
        <p:nvPicPr>
          <p:cNvPr id="2" name="Picture 1">
            <a:extLst>
              <a:ext uri="{FF2B5EF4-FFF2-40B4-BE49-F238E27FC236}">
                <a16:creationId xmlns:a16="http://schemas.microsoft.com/office/drawing/2014/main" id="{18321783-C6BA-4DE5-4340-9A18DBAE6D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335632187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907258" y="4539006"/>
            <a:ext cx="5343525" cy="4538319"/>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Content Placeholder 2">
            <a:extLst>
              <a:ext uri="{FF2B5EF4-FFF2-40B4-BE49-F238E27FC236}">
                <a16:creationId xmlns:a16="http://schemas.microsoft.com/office/drawing/2014/main" id="{E75F0A8D-0120-75B1-B12F-5E64C97F259D}"/>
              </a:ext>
            </a:extLst>
          </p:cNvPr>
          <p:cNvSpPr>
            <a:spLocks noGrp="1"/>
          </p:cNvSpPr>
          <p:nvPr>
            <p:ph idx="13"/>
          </p:nvPr>
        </p:nvSpPr>
        <p:spPr>
          <a:xfrm>
            <a:off x="6610350" y="4539006"/>
            <a:ext cx="5343525" cy="4538319"/>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Content Placeholder 2">
            <a:extLst>
              <a:ext uri="{FF2B5EF4-FFF2-40B4-BE49-F238E27FC236}">
                <a16:creationId xmlns:a16="http://schemas.microsoft.com/office/drawing/2014/main" id="{041B38E8-6A7F-0F95-D2F5-B11125650522}"/>
              </a:ext>
            </a:extLst>
          </p:cNvPr>
          <p:cNvSpPr>
            <a:spLocks noGrp="1"/>
          </p:cNvSpPr>
          <p:nvPr>
            <p:ph idx="14"/>
          </p:nvPr>
        </p:nvSpPr>
        <p:spPr>
          <a:xfrm>
            <a:off x="12306939" y="4539006"/>
            <a:ext cx="5343525" cy="4538319"/>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Picture Placeholder 11">
            <a:extLst>
              <a:ext uri="{FF2B5EF4-FFF2-40B4-BE49-F238E27FC236}">
                <a16:creationId xmlns:a16="http://schemas.microsoft.com/office/drawing/2014/main" id="{6D4AF94E-695F-27BB-AE3B-C84EADC28897}"/>
              </a:ext>
            </a:extLst>
          </p:cNvPr>
          <p:cNvSpPr>
            <a:spLocks noGrp="1" noChangeAspect="1"/>
          </p:cNvSpPr>
          <p:nvPr>
            <p:ph type="pic" sz="quarter" idx="15"/>
          </p:nvPr>
        </p:nvSpPr>
        <p:spPr>
          <a:xfrm>
            <a:off x="799200" y="2246400"/>
            <a:ext cx="1760400" cy="1760400"/>
          </a:xfrm>
        </p:spPr>
        <p:txBody>
          <a:bodyPr/>
          <a:lstStyle>
            <a:lvl1pPr>
              <a:defRPr sz="1200" b="0">
                <a:solidFill>
                  <a:schemeClr val="accent1"/>
                </a:solidFill>
              </a:defRPr>
            </a:lvl1pPr>
          </a:lstStyle>
          <a:p>
            <a:r>
              <a:rPr lang="en-GB"/>
              <a:t>Click icon to add picture</a:t>
            </a:r>
            <a:endParaRPr lang="en-GB" dirty="0"/>
          </a:p>
        </p:txBody>
      </p:sp>
      <p:sp>
        <p:nvSpPr>
          <p:cNvPr id="13" name="Picture Placeholder 11">
            <a:extLst>
              <a:ext uri="{FF2B5EF4-FFF2-40B4-BE49-F238E27FC236}">
                <a16:creationId xmlns:a16="http://schemas.microsoft.com/office/drawing/2014/main" id="{54402087-7467-27FD-561D-E2965002769E}"/>
              </a:ext>
            </a:extLst>
          </p:cNvPr>
          <p:cNvSpPr>
            <a:spLocks noGrp="1" noChangeAspect="1"/>
          </p:cNvSpPr>
          <p:nvPr>
            <p:ph type="pic" sz="quarter" idx="16"/>
          </p:nvPr>
        </p:nvSpPr>
        <p:spPr>
          <a:xfrm>
            <a:off x="6489245" y="2246400"/>
            <a:ext cx="1760400" cy="1760400"/>
          </a:xfrm>
        </p:spPr>
        <p:txBody>
          <a:bodyPr/>
          <a:lstStyle>
            <a:lvl1pPr>
              <a:defRPr sz="1200" b="0">
                <a:solidFill>
                  <a:schemeClr val="accent1"/>
                </a:solidFill>
              </a:defRPr>
            </a:lvl1pPr>
          </a:lstStyle>
          <a:p>
            <a:r>
              <a:rPr lang="en-GB"/>
              <a:t>Click icon to add picture</a:t>
            </a:r>
            <a:endParaRPr lang="en-GB" dirty="0"/>
          </a:p>
        </p:txBody>
      </p:sp>
      <p:sp>
        <p:nvSpPr>
          <p:cNvPr id="14" name="Picture Placeholder 11">
            <a:extLst>
              <a:ext uri="{FF2B5EF4-FFF2-40B4-BE49-F238E27FC236}">
                <a16:creationId xmlns:a16="http://schemas.microsoft.com/office/drawing/2014/main" id="{29385420-6F31-EC68-9C2D-7259D954F02B}"/>
              </a:ext>
            </a:extLst>
          </p:cNvPr>
          <p:cNvSpPr>
            <a:spLocks noGrp="1" noChangeAspect="1"/>
          </p:cNvSpPr>
          <p:nvPr>
            <p:ph type="pic" sz="quarter" idx="17"/>
          </p:nvPr>
        </p:nvSpPr>
        <p:spPr>
          <a:xfrm>
            <a:off x="12179289" y="2246400"/>
            <a:ext cx="1760400" cy="1760400"/>
          </a:xfrm>
        </p:spPr>
        <p:txBody>
          <a:bodyPr/>
          <a:lstStyle>
            <a:lvl1pPr>
              <a:defRPr sz="1200" b="0">
                <a:solidFill>
                  <a:schemeClr val="accent1"/>
                </a:solidFill>
              </a:defRPr>
            </a:lvl1pPr>
          </a:lstStyle>
          <a:p>
            <a:r>
              <a:rPr lang="en-GB"/>
              <a:t>Click icon to add picture</a:t>
            </a:r>
            <a:endParaRPr lang="en-GB" dirty="0"/>
          </a:p>
        </p:txBody>
      </p:sp>
      <p:pic>
        <p:nvPicPr>
          <p:cNvPr id="3" name="Picture 2">
            <a:extLst>
              <a:ext uri="{FF2B5EF4-FFF2-40B4-BE49-F238E27FC236}">
                <a16:creationId xmlns:a16="http://schemas.microsoft.com/office/drawing/2014/main" id="{92E6770A-1D4D-AD1F-F2F7-085CEBCF79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848594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6" name="Content Placeholder 2">
            <a:extLst>
              <a:ext uri="{FF2B5EF4-FFF2-40B4-BE49-F238E27FC236}">
                <a16:creationId xmlns:a16="http://schemas.microsoft.com/office/drawing/2014/main" id="{6756BABC-2963-28E2-5B08-F41D44CABDFD}"/>
              </a:ext>
            </a:extLst>
          </p:cNvPr>
          <p:cNvSpPr>
            <a:spLocks noGrp="1"/>
          </p:cNvSpPr>
          <p:nvPr>
            <p:ph idx="1"/>
          </p:nvPr>
        </p:nvSpPr>
        <p:spPr>
          <a:xfrm>
            <a:off x="2745486" y="2347274"/>
            <a:ext cx="5343525" cy="1893734"/>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p:txBody>
      </p:sp>
      <p:sp>
        <p:nvSpPr>
          <p:cNvPr id="8" name="Content Placeholder 2">
            <a:extLst>
              <a:ext uri="{FF2B5EF4-FFF2-40B4-BE49-F238E27FC236}">
                <a16:creationId xmlns:a16="http://schemas.microsoft.com/office/drawing/2014/main" id="{52B7FAE0-3A20-3BA3-BBC0-9EF931A41407}"/>
              </a:ext>
            </a:extLst>
          </p:cNvPr>
          <p:cNvSpPr>
            <a:spLocks noGrp="1"/>
          </p:cNvSpPr>
          <p:nvPr>
            <p:ph idx="13"/>
          </p:nvPr>
        </p:nvSpPr>
        <p:spPr>
          <a:xfrm>
            <a:off x="2745486" y="4560216"/>
            <a:ext cx="5343525" cy="1893734"/>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id="{1BE7DE02-9488-C606-02DD-66DBAE64E2D7}"/>
              </a:ext>
            </a:extLst>
          </p:cNvPr>
          <p:cNvSpPr>
            <a:spLocks noGrp="1"/>
          </p:cNvSpPr>
          <p:nvPr>
            <p:ph idx="14"/>
          </p:nvPr>
        </p:nvSpPr>
        <p:spPr>
          <a:xfrm>
            <a:off x="2745486" y="7032748"/>
            <a:ext cx="5343525" cy="1893734"/>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id="{51D61909-44A1-96C5-24EC-29733C083C5B}"/>
              </a:ext>
            </a:extLst>
          </p:cNvPr>
          <p:cNvSpPr>
            <a:spLocks noGrp="1"/>
          </p:cNvSpPr>
          <p:nvPr>
            <p:ph idx="15"/>
          </p:nvPr>
        </p:nvSpPr>
        <p:spPr>
          <a:xfrm>
            <a:off x="11314452" y="2347274"/>
            <a:ext cx="5343525" cy="1893734"/>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id="{C8F03D7E-D948-AE8B-6268-D0445FA4845C}"/>
              </a:ext>
            </a:extLst>
          </p:cNvPr>
          <p:cNvSpPr>
            <a:spLocks noGrp="1"/>
          </p:cNvSpPr>
          <p:nvPr>
            <p:ph idx="16"/>
          </p:nvPr>
        </p:nvSpPr>
        <p:spPr>
          <a:xfrm>
            <a:off x="11314452" y="4560216"/>
            <a:ext cx="5343525" cy="1893734"/>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id="{54A89A1F-F10B-C531-B279-7F71EB330ED8}"/>
              </a:ext>
            </a:extLst>
          </p:cNvPr>
          <p:cNvSpPr>
            <a:spLocks noGrp="1"/>
          </p:cNvSpPr>
          <p:nvPr>
            <p:ph idx="17"/>
          </p:nvPr>
        </p:nvSpPr>
        <p:spPr>
          <a:xfrm>
            <a:off x="11314452" y="7032748"/>
            <a:ext cx="5343525" cy="1893734"/>
          </a:xfrm>
        </p:spPr>
        <p:txBody>
          <a:bodyPr/>
          <a:lstStyle>
            <a:lvl1pPr>
              <a:spcBef>
                <a:spcPts val="1200"/>
              </a:spcBef>
              <a:defRPr sz="2700"/>
            </a:lvl1pPr>
            <a:lvl2pPr>
              <a:spcBef>
                <a:spcPts val="900"/>
              </a:spcBef>
              <a:defRPr sz="2700"/>
            </a:lvl2pPr>
            <a:lvl3pPr marL="276225" indent="-276225">
              <a:spcBef>
                <a:spcPts val="750"/>
              </a:spcBef>
              <a:defRPr sz="2700"/>
            </a:lvl3pPr>
            <a:lvl4pPr marL="619125" indent="-333375">
              <a:spcBef>
                <a:spcPts val="750"/>
              </a:spcBef>
              <a:defRPr sz="2400"/>
            </a:lvl4pPr>
            <a:lvl5pPr marL="976313" indent="-333375">
              <a:spcBef>
                <a:spcPts val="750"/>
              </a:spcBef>
              <a:defRPr sz="2400"/>
            </a:lvl5pPr>
          </a:lstStyle>
          <a:p>
            <a:pPr lvl="0"/>
            <a:r>
              <a:rPr lang="en-GB"/>
              <a:t>Click to edit Master text styles</a:t>
            </a:r>
          </a:p>
          <a:p>
            <a:pPr lvl="1"/>
            <a:r>
              <a:rPr lang="en-GB"/>
              <a:t>Second level</a:t>
            </a:r>
          </a:p>
          <a:p>
            <a:pPr lvl="2"/>
            <a:r>
              <a:rPr lang="en-GB"/>
              <a:t>Third level</a:t>
            </a:r>
          </a:p>
        </p:txBody>
      </p:sp>
      <p:sp>
        <p:nvSpPr>
          <p:cNvPr id="19" name="Picture Placeholder 11">
            <a:extLst>
              <a:ext uri="{FF2B5EF4-FFF2-40B4-BE49-F238E27FC236}">
                <a16:creationId xmlns:a16="http://schemas.microsoft.com/office/drawing/2014/main" id="{F107629B-0875-A1BC-15AB-C67AC1624DC0}"/>
              </a:ext>
            </a:extLst>
          </p:cNvPr>
          <p:cNvSpPr>
            <a:spLocks noGrp="1" noChangeAspect="1"/>
          </p:cNvSpPr>
          <p:nvPr>
            <p:ph type="pic" sz="quarter" idx="18"/>
          </p:nvPr>
        </p:nvSpPr>
        <p:spPr>
          <a:xfrm>
            <a:off x="804600" y="2311200"/>
            <a:ext cx="1512000" cy="1512000"/>
          </a:xfrm>
        </p:spPr>
        <p:txBody>
          <a:bodyPr/>
          <a:lstStyle>
            <a:lvl1pPr>
              <a:defRPr sz="1200" b="0">
                <a:solidFill>
                  <a:schemeClr val="accent1"/>
                </a:solidFill>
              </a:defRPr>
            </a:lvl1pPr>
          </a:lstStyle>
          <a:p>
            <a:r>
              <a:rPr lang="en-GB"/>
              <a:t>Click icon to add picture</a:t>
            </a:r>
            <a:endParaRPr lang="en-GB" dirty="0"/>
          </a:p>
        </p:txBody>
      </p:sp>
      <p:sp>
        <p:nvSpPr>
          <p:cNvPr id="20" name="Picture Placeholder 11">
            <a:extLst>
              <a:ext uri="{FF2B5EF4-FFF2-40B4-BE49-F238E27FC236}">
                <a16:creationId xmlns:a16="http://schemas.microsoft.com/office/drawing/2014/main" id="{49B4C2D4-3903-C213-FD24-64CE96C1979D}"/>
              </a:ext>
            </a:extLst>
          </p:cNvPr>
          <p:cNvSpPr>
            <a:spLocks noGrp="1" noChangeAspect="1"/>
          </p:cNvSpPr>
          <p:nvPr>
            <p:ph type="pic" sz="quarter" idx="19"/>
          </p:nvPr>
        </p:nvSpPr>
        <p:spPr>
          <a:xfrm>
            <a:off x="804600" y="4525200"/>
            <a:ext cx="1512000" cy="1512000"/>
          </a:xfrm>
        </p:spPr>
        <p:txBody>
          <a:bodyPr/>
          <a:lstStyle>
            <a:lvl1pPr>
              <a:defRPr sz="1200" b="0">
                <a:solidFill>
                  <a:schemeClr val="accent1"/>
                </a:solidFill>
              </a:defRPr>
            </a:lvl1pPr>
          </a:lstStyle>
          <a:p>
            <a:r>
              <a:rPr lang="en-GB"/>
              <a:t>Click icon to add picture</a:t>
            </a:r>
            <a:endParaRPr lang="en-GB" dirty="0"/>
          </a:p>
        </p:txBody>
      </p:sp>
      <p:sp>
        <p:nvSpPr>
          <p:cNvPr id="21" name="Picture Placeholder 11">
            <a:extLst>
              <a:ext uri="{FF2B5EF4-FFF2-40B4-BE49-F238E27FC236}">
                <a16:creationId xmlns:a16="http://schemas.microsoft.com/office/drawing/2014/main" id="{678E3C09-3971-E762-E888-4774BB750A4A}"/>
              </a:ext>
            </a:extLst>
          </p:cNvPr>
          <p:cNvSpPr>
            <a:spLocks noGrp="1" noChangeAspect="1"/>
          </p:cNvSpPr>
          <p:nvPr>
            <p:ph type="pic" sz="quarter" idx="20"/>
          </p:nvPr>
        </p:nvSpPr>
        <p:spPr>
          <a:xfrm>
            <a:off x="804600" y="6993000"/>
            <a:ext cx="1512000" cy="1512000"/>
          </a:xfrm>
        </p:spPr>
        <p:txBody>
          <a:bodyPr/>
          <a:lstStyle>
            <a:lvl1pPr>
              <a:defRPr sz="1200" b="0">
                <a:solidFill>
                  <a:schemeClr val="accent1"/>
                </a:solidFill>
              </a:defRPr>
            </a:lvl1pPr>
          </a:lstStyle>
          <a:p>
            <a:r>
              <a:rPr lang="en-GB"/>
              <a:t>Click icon to add picture</a:t>
            </a:r>
            <a:endParaRPr lang="en-GB" dirty="0"/>
          </a:p>
        </p:txBody>
      </p:sp>
      <p:sp>
        <p:nvSpPr>
          <p:cNvPr id="22" name="Picture Placeholder 11">
            <a:extLst>
              <a:ext uri="{FF2B5EF4-FFF2-40B4-BE49-F238E27FC236}">
                <a16:creationId xmlns:a16="http://schemas.microsoft.com/office/drawing/2014/main" id="{FD5D5F0F-3A8C-9DD5-15CE-6B7C3E9DB5BB}"/>
              </a:ext>
            </a:extLst>
          </p:cNvPr>
          <p:cNvSpPr>
            <a:spLocks noGrp="1" noChangeAspect="1"/>
          </p:cNvSpPr>
          <p:nvPr>
            <p:ph type="pic" sz="quarter" idx="21"/>
          </p:nvPr>
        </p:nvSpPr>
        <p:spPr>
          <a:xfrm>
            <a:off x="9358200" y="2311200"/>
            <a:ext cx="1512000" cy="1512000"/>
          </a:xfrm>
        </p:spPr>
        <p:txBody>
          <a:bodyPr/>
          <a:lstStyle>
            <a:lvl1pPr>
              <a:defRPr sz="1200" b="0">
                <a:solidFill>
                  <a:schemeClr val="accent1"/>
                </a:solidFill>
              </a:defRPr>
            </a:lvl1pPr>
          </a:lstStyle>
          <a:p>
            <a:r>
              <a:rPr lang="en-GB"/>
              <a:t>Click icon to add picture</a:t>
            </a:r>
            <a:endParaRPr lang="en-GB" dirty="0"/>
          </a:p>
        </p:txBody>
      </p:sp>
      <p:sp>
        <p:nvSpPr>
          <p:cNvPr id="23" name="Picture Placeholder 11">
            <a:extLst>
              <a:ext uri="{FF2B5EF4-FFF2-40B4-BE49-F238E27FC236}">
                <a16:creationId xmlns:a16="http://schemas.microsoft.com/office/drawing/2014/main" id="{780CB698-AA0E-BBD2-304B-B4C34811DE8E}"/>
              </a:ext>
            </a:extLst>
          </p:cNvPr>
          <p:cNvSpPr>
            <a:spLocks noGrp="1" noChangeAspect="1"/>
          </p:cNvSpPr>
          <p:nvPr>
            <p:ph type="pic" sz="quarter" idx="22"/>
          </p:nvPr>
        </p:nvSpPr>
        <p:spPr>
          <a:xfrm>
            <a:off x="9358200" y="4525200"/>
            <a:ext cx="1512000" cy="1512000"/>
          </a:xfrm>
        </p:spPr>
        <p:txBody>
          <a:bodyPr/>
          <a:lstStyle>
            <a:lvl1pPr>
              <a:defRPr sz="1200" b="0">
                <a:solidFill>
                  <a:schemeClr val="accent1"/>
                </a:solidFill>
              </a:defRPr>
            </a:lvl1pPr>
          </a:lstStyle>
          <a:p>
            <a:r>
              <a:rPr lang="en-GB"/>
              <a:t>Click icon to add picture</a:t>
            </a:r>
            <a:endParaRPr lang="en-GB" dirty="0"/>
          </a:p>
        </p:txBody>
      </p:sp>
      <p:sp>
        <p:nvSpPr>
          <p:cNvPr id="24" name="Picture Placeholder 11">
            <a:extLst>
              <a:ext uri="{FF2B5EF4-FFF2-40B4-BE49-F238E27FC236}">
                <a16:creationId xmlns:a16="http://schemas.microsoft.com/office/drawing/2014/main" id="{C2BCE056-E4A2-EC44-5C8D-36D0C79AB593}"/>
              </a:ext>
            </a:extLst>
          </p:cNvPr>
          <p:cNvSpPr>
            <a:spLocks noGrp="1" noChangeAspect="1"/>
          </p:cNvSpPr>
          <p:nvPr>
            <p:ph type="pic" sz="quarter" idx="23"/>
          </p:nvPr>
        </p:nvSpPr>
        <p:spPr>
          <a:xfrm>
            <a:off x="9358200" y="6993000"/>
            <a:ext cx="1512000" cy="1512000"/>
          </a:xfrm>
        </p:spPr>
        <p:txBody>
          <a:bodyPr/>
          <a:lstStyle>
            <a:lvl1pPr>
              <a:defRPr sz="1200" b="0">
                <a:solidFill>
                  <a:schemeClr val="accent1"/>
                </a:solidFill>
              </a:defRPr>
            </a:lvl1pPr>
          </a:lstStyle>
          <a:p>
            <a:r>
              <a:rPr lang="en-GB"/>
              <a:t>Click icon to add picture</a:t>
            </a:r>
            <a:endParaRPr lang="en-GB" dirty="0"/>
          </a:p>
        </p:txBody>
      </p:sp>
      <p:pic>
        <p:nvPicPr>
          <p:cNvPr id="3" name="Picture 2">
            <a:extLst>
              <a:ext uri="{FF2B5EF4-FFF2-40B4-BE49-F238E27FC236}">
                <a16:creationId xmlns:a16="http://schemas.microsoft.com/office/drawing/2014/main" id="{4A31338B-0823-6532-C45C-F95060AF7B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305541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7155000"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9" y="2360429"/>
            <a:ext cx="7155000"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8" name="Chart Placeholder 7">
            <a:extLst>
              <a:ext uri="{FF2B5EF4-FFF2-40B4-BE49-F238E27FC236}">
                <a16:creationId xmlns:a16="http://schemas.microsoft.com/office/drawing/2014/main" id="{E5924D82-B442-36B8-3020-4B80CF88B468}"/>
              </a:ext>
            </a:extLst>
          </p:cNvPr>
          <p:cNvSpPr>
            <a:spLocks noGrp="1"/>
          </p:cNvSpPr>
          <p:nvPr>
            <p:ph type="chart" sz="quarter" idx="13"/>
          </p:nvPr>
        </p:nvSpPr>
        <p:spPr>
          <a:xfrm>
            <a:off x="9465470" y="578645"/>
            <a:ext cx="8193881" cy="8498681"/>
          </a:xfrm>
        </p:spPr>
        <p:txBody>
          <a:bodyPr/>
          <a:lstStyle>
            <a:lvl1pPr>
              <a:defRPr sz="2100" b="0"/>
            </a:lvl1pPr>
          </a:lstStyle>
          <a:p>
            <a:r>
              <a:rPr lang="en-GB"/>
              <a:t>Click icon to add chart</a:t>
            </a:r>
            <a:endParaRPr lang="en-GB" dirty="0"/>
          </a:p>
        </p:txBody>
      </p:sp>
      <p:sp>
        <p:nvSpPr>
          <p:cNvPr id="7" name="Text Placeholder 8">
            <a:extLst>
              <a:ext uri="{FF2B5EF4-FFF2-40B4-BE49-F238E27FC236}">
                <a16:creationId xmlns:a16="http://schemas.microsoft.com/office/drawing/2014/main" id="{E06E48C0-76C8-28BD-C1B7-163ED41712A2}"/>
              </a:ext>
            </a:extLst>
          </p:cNvPr>
          <p:cNvSpPr>
            <a:spLocks noGrp="1"/>
          </p:cNvSpPr>
          <p:nvPr>
            <p:ph type="body" sz="quarter" idx="14" hasCustomPrompt="1"/>
          </p:nvPr>
        </p:nvSpPr>
        <p:spPr>
          <a:xfrm>
            <a:off x="907259" y="8196263"/>
            <a:ext cx="7155000"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298B935A-2F64-9B30-B028-533AFFCD81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53410582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7155000"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9" y="2360429"/>
            <a:ext cx="7155000"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10" name="Table Placeholder 9">
            <a:extLst>
              <a:ext uri="{FF2B5EF4-FFF2-40B4-BE49-F238E27FC236}">
                <a16:creationId xmlns:a16="http://schemas.microsoft.com/office/drawing/2014/main" id="{23A5ABD4-0980-C4E1-2D35-C1A5E7B7C5AF}"/>
              </a:ext>
            </a:extLst>
          </p:cNvPr>
          <p:cNvSpPr>
            <a:spLocks noGrp="1"/>
          </p:cNvSpPr>
          <p:nvPr>
            <p:ph type="tbl" sz="quarter" idx="13"/>
          </p:nvPr>
        </p:nvSpPr>
        <p:spPr>
          <a:xfrm>
            <a:off x="9465470" y="2921795"/>
            <a:ext cx="8193881" cy="6155531"/>
          </a:xfrm>
        </p:spPr>
        <p:txBody>
          <a:bodyPr/>
          <a:lstStyle>
            <a:lvl1pPr>
              <a:defRPr sz="2100" b="0"/>
            </a:lvl1pPr>
          </a:lstStyle>
          <a:p>
            <a:r>
              <a:rPr lang="en-GB"/>
              <a:t>Click icon to add table</a:t>
            </a:r>
            <a:endParaRPr lang="en-GB" dirty="0"/>
          </a:p>
        </p:txBody>
      </p:sp>
      <p:sp>
        <p:nvSpPr>
          <p:cNvPr id="11" name="Content Placeholder 2">
            <a:extLst>
              <a:ext uri="{FF2B5EF4-FFF2-40B4-BE49-F238E27FC236}">
                <a16:creationId xmlns:a16="http://schemas.microsoft.com/office/drawing/2014/main" id="{C10D3C37-C70E-A0DC-24F2-9973C328C5EF}"/>
              </a:ext>
            </a:extLst>
          </p:cNvPr>
          <p:cNvSpPr>
            <a:spLocks noGrp="1"/>
          </p:cNvSpPr>
          <p:nvPr>
            <p:ph idx="14"/>
          </p:nvPr>
        </p:nvSpPr>
        <p:spPr>
          <a:xfrm>
            <a:off x="9469577" y="2360430"/>
            <a:ext cx="7155000" cy="504216"/>
          </a:xfrm>
        </p:spPr>
        <p:txBody>
          <a:bodyPr/>
          <a:lstStyle/>
          <a:p>
            <a:pPr lvl="0"/>
            <a:r>
              <a:rPr lang="en-GB"/>
              <a:t>Click to edit Master text styles</a:t>
            </a:r>
          </a:p>
        </p:txBody>
      </p:sp>
      <p:sp>
        <p:nvSpPr>
          <p:cNvPr id="7" name="Text Placeholder 8">
            <a:extLst>
              <a:ext uri="{FF2B5EF4-FFF2-40B4-BE49-F238E27FC236}">
                <a16:creationId xmlns:a16="http://schemas.microsoft.com/office/drawing/2014/main" id="{6CA4EA38-F567-390A-BFCA-BAFFDD3657F4}"/>
              </a:ext>
            </a:extLst>
          </p:cNvPr>
          <p:cNvSpPr>
            <a:spLocks noGrp="1"/>
          </p:cNvSpPr>
          <p:nvPr>
            <p:ph type="body" sz="quarter" idx="15" hasCustomPrompt="1"/>
          </p:nvPr>
        </p:nvSpPr>
        <p:spPr>
          <a:xfrm>
            <a:off x="907259" y="8196263"/>
            <a:ext cx="7155000"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5A10CA66-7402-A280-D0B7-C8DFD634EA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8419484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amp;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45A4A-BEAF-8F80-8835-0907262EDC2E}"/>
              </a:ext>
            </a:extLst>
          </p:cNvPr>
          <p:cNvSpPr>
            <a:spLocks noGrp="1"/>
          </p:cNvSpPr>
          <p:nvPr>
            <p:ph type="title"/>
          </p:nvPr>
        </p:nvSpPr>
        <p:spPr>
          <a:xfrm>
            <a:off x="907257" y="466629"/>
            <a:ext cx="7155000" cy="1597917"/>
          </a:xfrm>
        </p:spPr>
        <p:txBody>
          <a:body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68868F2A-23FD-5801-ACBB-432CB93397C0}"/>
              </a:ext>
            </a:extLst>
          </p:cNvPr>
          <p:cNvSpPr>
            <a:spLocks noGrp="1"/>
          </p:cNvSpPr>
          <p:nvPr>
            <p:ph idx="1"/>
          </p:nvPr>
        </p:nvSpPr>
        <p:spPr>
          <a:xfrm>
            <a:off x="907259" y="2360429"/>
            <a:ext cx="7155000" cy="67168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6A5E74A7-6AA6-6A4A-386F-857155357DE5}"/>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AED2575B-FB3C-51E6-D7BC-6C7FF452EDA3}"/>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Text Placeholder 8">
            <a:extLst>
              <a:ext uri="{FF2B5EF4-FFF2-40B4-BE49-F238E27FC236}">
                <a16:creationId xmlns:a16="http://schemas.microsoft.com/office/drawing/2014/main" id="{5489E1D8-D4B0-C77A-AB21-F17122178ADA}"/>
              </a:ext>
            </a:extLst>
          </p:cNvPr>
          <p:cNvSpPr>
            <a:spLocks noGrp="1"/>
          </p:cNvSpPr>
          <p:nvPr>
            <p:ph type="body" sz="quarter" idx="13" hasCustomPrompt="1"/>
          </p:nvPr>
        </p:nvSpPr>
        <p:spPr>
          <a:xfrm>
            <a:off x="907259" y="8196263"/>
            <a:ext cx="7155000"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4" name="Picture 3">
            <a:extLst>
              <a:ext uri="{FF2B5EF4-FFF2-40B4-BE49-F238E27FC236}">
                <a16:creationId xmlns:a16="http://schemas.microsoft.com/office/drawing/2014/main" id="{C373A851-41FB-11CE-7794-1E1CC5D0D8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232386167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38A58-465D-29BC-3745-035187C7CF41}"/>
              </a:ext>
            </a:extLst>
          </p:cNvPr>
          <p:cNvSpPr>
            <a:spLocks noGrp="1"/>
          </p:cNvSpPr>
          <p:nvPr>
            <p:ph type="title"/>
          </p:nvPr>
        </p:nvSpPr>
        <p:spPr>
          <a:xfrm>
            <a:off x="907257" y="466629"/>
            <a:ext cx="11046618" cy="1597917"/>
          </a:xfrm>
        </p:spPr>
        <p:txBody>
          <a:bodyPr/>
          <a:lstStyle/>
          <a:p>
            <a:r>
              <a:rPr lang="en-GB"/>
              <a:t>Click to edit Master title style</a:t>
            </a:r>
            <a:endParaRPr lang="en-GB" dirty="0"/>
          </a:p>
        </p:txBody>
      </p:sp>
      <p:sp>
        <p:nvSpPr>
          <p:cNvPr id="4" name="Footer Placeholder 3">
            <a:extLst>
              <a:ext uri="{FF2B5EF4-FFF2-40B4-BE49-F238E27FC236}">
                <a16:creationId xmlns:a16="http://schemas.microsoft.com/office/drawing/2014/main" id="{03AF2D71-F647-C342-B16D-56C6AF9BC99F}"/>
              </a:ext>
            </a:extLst>
          </p:cNvPr>
          <p:cNvSpPr>
            <a:spLocks noGrp="1"/>
          </p:cNvSpPr>
          <p:nvPr>
            <p:ph type="ftr" sz="quarter" idx="11"/>
          </p:nvPr>
        </p:nvSpPr>
        <p:spPr/>
        <p:txBody>
          <a:bodyPr/>
          <a:lstStyle/>
          <a:p>
            <a:r>
              <a:rPr lang="en-GB"/>
              <a:t>Insert menu &gt; Header &amp; Footer button</a:t>
            </a:r>
          </a:p>
        </p:txBody>
      </p:sp>
      <p:sp>
        <p:nvSpPr>
          <p:cNvPr id="5" name="Slide Number Placeholder 4">
            <a:extLst>
              <a:ext uri="{FF2B5EF4-FFF2-40B4-BE49-F238E27FC236}">
                <a16:creationId xmlns:a16="http://schemas.microsoft.com/office/drawing/2014/main" id="{E364B384-59B0-AF00-1B1B-6C83719C637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7" name="Text Placeholder 8">
            <a:extLst>
              <a:ext uri="{FF2B5EF4-FFF2-40B4-BE49-F238E27FC236}">
                <a16:creationId xmlns:a16="http://schemas.microsoft.com/office/drawing/2014/main" id="{C29F56FE-6896-93B5-300C-73E8064C8DE4}"/>
              </a:ext>
            </a:extLst>
          </p:cNvPr>
          <p:cNvSpPr>
            <a:spLocks noGrp="1"/>
          </p:cNvSpPr>
          <p:nvPr>
            <p:ph type="body" sz="quarter" idx="13" hasCustomPrompt="1"/>
          </p:nvPr>
        </p:nvSpPr>
        <p:spPr>
          <a:xfrm>
            <a:off x="907258" y="8196263"/>
            <a:ext cx="13901738" cy="881063"/>
          </a:xfrm>
        </p:spPr>
        <p:txBody>
          <a:bodyPr anchor="b" anchorCtr="0"/>
          <a:lstStyle>
            <a:lvl1pPr>
              <a:lnSpc>
                <a:spcPct val="100000"/>
              </a:lnSpc>
              <a:spcBef>
                <a:spcPts val="0"/>
              </a:spcBef>
              <a:buFontTx/>
              <a:buNone/>
              <a:defRPr sz="1350" b="0">
                <a:solidFill>
                  <a:schemeClr val="tx1"/>
                </a:solidFill>
              </a:defRPr>
            </a:lvl1pPr>
            <a:lvl2pPr>
              <a:lnSpc>
                <a:spcPct val="100000"/>
              </a:lnSpc>
              <a:spcBef>
                <a:spcPts val="0"/>
              </a:spcBef>
              <a:buFontTx/>
              <a:buNone/>
              <a:defRPr sz="1350" b="0">
                <a:solidFill>
                  <a:schemeClr val="tx1"/>
                </a:solidFill>
              </a:defRPr>
            </a:lvl2pPr>
            <a:lvl3pPr marL="0" indent="0">
              <a:lnSpc>
                <a:spcPct val="100000"/>
              </a:lnSpc>
              <a:spcBef>
                <a:spcPts val="0"/>
              </a:spcBef>
              <a:buFontTx/>
              <a:buNone/>
              <a:defRPr sz="1350" b="0">
                <a:solidFill>
                  <a:schemeClr val="tx1"/>
                </a:solidFill>
              </a:defRPr>
            </a:lvl3pPr>
            <a:lvl4pPr marL="0" indent="0">
              <a:lnSpc>
                <a:spcPct val="100000"/>
              </a:lnSpc>
              <a:spcBef>
                <a:spcPts val="0"/>
              </a:spcBef>
              <a:buFontTx/>
              <a:buNone/>
              <a:defRPr sz="1350" b="0">
                <a:solidFill>
                  <a:schemeClr val="tx1"/>
                </a:solidFill>
              </a:defRPr>
            </a:lvl4pPr>
            <a:lvl5pPr marL="0" indent="0">
              <a:lnSpc>
                <a:spcPct val="100000"/>
              </a:lnSpc>
              <a:spcBef>
                <a:spcPts val="0"/>
              </a:spcBef>
              <a:buFontTx/>
              <a:buNone/>
              <a:defRPr sz="1350" b="0">
                <a:solidFill>
                  <a:schemeClr val="tx1"/>
                </a:solidFill>
              </a:defRPr>
            </a:lvl5pPr>
          </a:lstStyle>
          <a:p>
            <a:pPr lvl="0"/>
            <a:r>
              <a:rPr lang="en-US" dirty="0"/>
              <a:t>Click to add footnote or delete text box</a:t>
            </a:r>
          </a:p>
          <a:p>
            <a:pPr lvl="1"/>
            <a:r>
              <a:rPr lang="en-US" dirty="0"/>
              <a:t>Second level</a:t>
            </a:r>
          </a:p>
        </p:txBody>
      </p:sp>
      <p:pic>
        <p:nvPicPr>
          <p:cNvPr id="3" name="Picture 2">
            <a:extLst>
              <a:ext uri="{FF2B5EF4-FFF2-40B4-BE49-F238E27FC236}">
                <a16:creationId xmlns:a16="http://schemas.microsoft.com/office/drawing/2014/main" id="{EB95F338-020C-AD1A-58C0-1E2252F80F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3542903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298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Divider 1">
    <p:spTree>
      <p:nvGrpSpPr>
        <p:cNvPr id="1" name=""/>
        <p:cNvGrpSpPr/>
        <p:nvPr/>
      </p:nvGrpSpPr>
      <p:grpSpPr>
        <a:xfrm>
          <a:off x="0" y="0"/>
          <a:ext cx="0" cy="0"/>
          <a:chOff x="0" y="0"/>
          <a:chExt cx="0" cy="0"/>
        </a:xfrm>
      </p:grpSpPr>
      <p:pic>
        <p:nvPicPr>
          <p:cNvPr id="9" name="Picture 8" descr="A colorful blots on a white background&#10;&#10;Description automatically generated">
            <a:extLst>
              <a:ext uri="{FF2B5EF4-FFF2-40B4-BE49-F238E27FC236}">
                <a16:creationId xmlns:a16="http://schemas.microsoft.com/office/drawing/2014/main" id="{38AE2E2E-B5FC-5672-3429-3E8A6AB10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84" t="2925" r="9124" b="489"/>
          <a:stretch/>
        </p:blipFill>
        <p:spPr>
          <a:xfrm>
            <a:off x="7101070" y="-1"/>
            <a:ext cx="11186933" cy="10287002"/>
          </a:xfrm>
          <a:prstGeom prst="rect">
            <a:avLst/>
          </a:prstGeom>
        </p:spPr>
      </p:pic>
      <p:sp>
        <p:nvSpPr>
          <p:cNvPr id="5" name="Footer Placeholder 4">
            <a:extLst>
              <a:ext uri="{FF2B5EF4-FFF2-40B4-BE49-F238E27FC236}">
                <a16:creationId xmlns:a16="http://schemas.microsoft.com/office/drawing/2014/main" id="{C23A8108-6468-F37B-B08D-4576298F528F}"/>
              </a:ext>
            </a:extLst>
          </p:cNvPr>
          <p:cNvSpPr>
            <a:spLocks noGrp="1"/>
          </p:cNvSpPr>
          <p:nvPr>
            <p:ph type="ftr" sz="quarter" idx="11"/>
          </p:nvPr>
        </p:nvSpPr>
        <p:spPr/>
        <p:txBody>
          <a:bodyPr/>
          <a:lstStyle/>
          <a:p>
            <a:r>
              <a:rPr lang="en-GB"/>
              <a:t>Insert menu &gt; Header &amp; Footer button</a:t>
            </a:r>
          </a:p>
        </p:txBody>
      </p:sp>
      <p:sp>
        <p:nvSpPr>
          <p:cNvPr id="6" name="Slide Number Placeholder 5">
            <a:extLst>
              <a:ext uri="{FF2B5EF4-FFF2-40B4-BE49-F238E27FC236}">
                <a16:creationId xmlns:a16="http://schemas.microsoft.com/office/drawing/2014/main" id="{FC9EE5C0-CA83-92F8-E574-92C5F4ED2C0C}"/>
              </a:ext>
            </a:extLst>
          </p:cNvPr>
          <p:cNvSpPr>
            <a:spLocks noGrp="1"/>
          </p:cNvSpPr>
          <p:nvPr>
            <p:ph type="sldNum" sz="quarter" idx="12"/>
          </p:nvPr>
        </p:nvSpPr>
        <p:spPr/>
        <p:txBody>
          <a:bodyPr/>
          <a:lstStyle/>
          <a:p>
            <a:fld id="{03CB0E19-F4C8-4F98-96D2-CE1ECDE59975}" type="slidenum">
              <a:rPr lang="en-GB" smtClean="0"/>
              <a:t>‹#›</a:t>
            </a:fld>
            <a:endParaRPr lang="en-GB"/>
          </a:p>
        </p:txBody>
      </p:sp>
      <p:sp>
        <p:nvSpPr>
          <p:cNvPr id="4" name="Title 1">
            <a:extLst>
              <a:ext uri="{FF2B5EF4-FFF2-40B4-BE49-F238E27FC236}">
                <a16:creationId xmlns:a16="http://schemas.microsoft.com/office/drawing/2014/main" id="{6143DEFF-7B37-AEB7-BAB3-BA96DA8780C3}"/>
              </a:ext>
            </a:extLst>
          </p:cNvPr>
          <p:cNvSpPr>
            <a:spLocks noGrp="1"/>
          </p:cNvSpPr>
          <p:nvPr>
            <p:ph type="ctrTitle"/>
          </p:nvPr>
        </p:nvSpPr>
        <p:spPr>
          <a:xfrm>
            <a:off x="907257" y="4137659"/>
            <a:ext cx="5343525" cy="3420428"/>
          </a:xfrm>
        </p:spPr>
        <p:txBody>
          <a:bodyPr anchor="t" anchorCtr="0"/>
          <a:lstStyle>
            <a:lvl1pPr algn="l">
              <a:lnSpc>
                <a:spcPct val="90000"/>
              </a:lnSpc>
              <a:defRPr sz="6000" spc="-150" baseline="0"/>
            </a:lvl1pPr>
          </a:lstStyle>
          <a:p>
            <a:r>
              <a:rPr lang="en-GB"/>
              <a:t>Click to edit Master title style</a:t>
            </a:r>
            <a:endParaRPr lang="en-GB" dirty="0"/>
          </a:p>
        </p:txBody>
      </p:sp>
      <p:sp>
        <p:nvSpPr>
          <p:cNvPr id="7" name="Text Placeholder 12">
            <a:extLst>
              <a:ext uri="{FF2B5EF4-FFF2-40B4-BE49-F238E27FC236}">
                <a16:creationId xmlns:a16="http://schemas.microsoft.com/office/drawing/2014/main" id="{57D66186-3CF2-1211-7819-DF6B04FF0276}"/>
              </a:ext>
            </a:extLst>
          </p:cNvPr>
          <p:cNvSpPr>
            <a:spLocks noGrp="1"/>
          </p:cNvSpPr>
          <p:nvPr>
            <p:ph type="body" sz="quarter" idx="14"/>
          </p:nvPr>
        </p:nvSpPr>
        <p:spPr>
          <a:xfrm>
            <a:off x="907257" y="507028"/>
            <a:ext cx="5703093" cy="1879760"/>
          </a:xfrm>
        </p:spPr>
        <p:txBody>
          <a:bodyPr/>
          <a:lstStyle>
            <a:lvl1pPr>
              <a:defRPr sz="3000"/>
            </a:lvl1pPr>
            <a:lvl2pPr>
              <a:spcBef>
                <a:spcPts val="0"/>
              </a:spcBef>
              <a:defRPr sz="3000">
                <a:solidFill>
                  <a:srgbClr val="0460A9"/>
                </a:solidFill>
              </a:defRPr>
            </a:lvl2pPr>
            <a:lvl3pPr>
              <a:defRPr lang="en-US" sz="3000" kern="1200" dirty="0" smtClean="0">
                <a:solidFill>
                  <a:schemeClr val="tx1"/>
                </a:solidFill>
                <a:latin typeface="+mn-lt"/>
                <a:ea typeface="+mn-ea"/>
                <a:cs typeface="+mn-cs"/>
              </a:defRPr>
            </a:lvl3pPr>
          </a:lstStyle>
          <a:p>
            <a:pPr lvl="0"/>
            <a:r>
              <a:rPr lang="en-GB"/>
              <a:t>Click to edit Master text styles</a:t>
            </a:r>
          </a:p>
          <a:p>
            <a:pPr lvl="1"/>
            <a:r>
              <a:rPr lang="en-GB"/>
              <a:t>Second level</a:t>
            </a:r>
          </a:p>
        </p:txBody>
      </p:sp>
      <p:pic>
        <p:nvPicPr>
          <p:cNvPr id="2" name="Picture 1">
            <a:extLst>
              <a:ext uri="{FF2B5EF4-FFF2-40B4-BE49-F238E27FC236}">
                <a16:creationId xmlns:a16="http://schemas.microsoft.com/office/drawing/2014/main" id="{DEDF5900-301D-289B-13AA-44A39C31E1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0078" y="9198765"/>
            <a:ext cx="5157000" cy="961404"/>
          </a:xfrm>
          <a:prstGeom prst="rect">
            <a:avLst/>
          </a:prstGeom>
          <a:noFill/>
          <a:ln>
            <a:noFill/>
          </a:ln>
        </p:spPr>
      </p:pic>
    </p:spTree>
    <p:extLst>
      <p:ext uri="{BB962C8B-B14F-4D97-AF65-F5344CB8AC3E}">
        <p14:creationId xmlns:p14="http://schemas.microsoft.com/office/powerpoint/2010/main" val="1329881997"/>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A96AB-8025-800A-2C24-7E888FEFF7BD}"/>
              </a:ext>
            </a:extLst>
          </p:cNvPr>
          <p:cNvSpPr>
            <a:spLocks noGrp="1"/>
          </p:cNvSpPr>
          <p:nvPr>
            <p:ph type="title"/>
          </p:nvPr>
        </p:nvSpPr>
        <p:spPr>
          <a:xfrm>
            <a:off x="907257" y="466629"/>
            <a:ext cx="16752093" cy="1597917"/>
          </a:xfrm>
          <a:prstGeom prst="rect">
            <a:avLst/>
          </a:prstGeom>
        </p:spPr>
        <p:txBody>
          <a:bodyPr vert="horz" lIns="0" tIns="0" rIns="0" bIns="0" rtlCol="0" anchor="t" anchorCtr="0">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904E3102-B1BD-6F42-D23F-9839C4945A58}"/>
              </a:ext>
            </a:extLst>
          </p:cNvPr>
          <p:cNvSpPr>
            <a:spLocks noGrp="1"/>
          </p:cNvSpPr>
          <p:nvPr>
            <p:ph type="body" idx="1"/>
          </p:nvPr>
        </p:nvSpPr>
        <p:spPr>
          <a:xfrm>
            <a:off x="907257" y="2360429"/>
            <a:ext cx="16752093" cy="6716897"/>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0360478D-6D5E-92AA-A8E5-4B2E1DDB4519}"/>
              </a:ext>
            </a:extLst>
          </p:cNvPr>
          <p:cNvSpPr>
            <a:spLocks noGrp="1"/>
          </p:cNvSpPr>
          <p:nvPr>
            <p:ph type="ftr" sz="quarter" idx="3"/>
          </p:nvPr>
        </p:nvSpPr>
        <p:spPr>
          <a:xfrm>
            <a:off x="12296775" y="9674466"/>
            <a:ext cx="4320000" cy="270000"/>
          </a:xfrm>
          <a:prstGeom prst="rect">
            <a:avLst/>
          </a:prstGeom>
        </p:spPr>
        <p:txBody>
          <a:bodyPr vert="horz" lIns="0" tIns="0" rIns="0" bIns="0" rtlCol="0" anchor="t" anchorCtr="0">
            <a:noAutofit/>
          </a:bodyPr>
          <a:lstStyle>
            <a:lvl1pPr algn="r">
              <a:defRPr sz="1350">
                <a:solidFill>
                  <a:schemeClr val="tx1"/>
                </a:solidFill>
              </a:defRPr>
            </a:lvl1pPr>
          </a:lstStyle>
          <a:p>
            <a:r>
              <a:rPr lang="en-GB"/>
              <a:t>Insert menu &gt; Header &amp; Footer button</a:t>
            </a:r>
            <a:endParaRPr lang="en-GB" dirty="0"/>
          </a:p>
        </p:txBody>
      </p:sp>
      <p:sp>
        <p:nvSpPr>
          <p:cNvPr id="6" name="Slide Number Placeholder 5">
            <a:extLst>
              <a:ext uri="{FF2B5EF4-FFF2-40B4-BE49-F238E27FC236}">
                <a16:creationId xmlns:a16="http://schemas.microsoft.com/office/drawing/2014/main" id="{A8B61785-315A-7A76-7C7E-594293B9756B}"/>
              </a:ext>
            </a:extLst>
          </p:cNvPr>
          <p:cNvSpPr>
            <a:spLocks noGrp="1"/>
          </p:cNvSpPr>
          <p:nvPr>
            <p:ph type="sldNum" sz="quarter" idx="4"/>
          </p:nvPr>
        </p:nvSpPr>
        <p:spPr>
          <a:xfrm>
            <a:off x="16961589" y="9674466"/>
            <a:ext cx="697761" cy="270000"/>
          </a:xfrm>
          <a:prstGeom prst="rect">
            <a:avLst/>
          </a:prstGeom>
        </p:spPr>
        <p:txBody>
          <a:bodyPr vert="horz" lIns="0" tIns="0" rIns="0" bIns="0" rtlCol="0" anchor="t" anchorCtr="0">
            <a:noAutofit/>
          </a:bodyPr>
          <a:lstStyle>
            <a:lvl1pPr algn="r">
              <a:defRPr sz="1350" b="1">
                <a:solidFill>
                  <a:schemeClr val="tx1"/>
                </a:solidFill>
              </a:defRPr>
            </a:lvl1pPr>
          </a:lstStyle>
          <a:p>
            <a:fld id="{03CB0E19-F4C8-4F98-96D2-CE1ECDE59975}" type="slidenum">
              <a:rPr lang="en-GB" smtClean="0"/>
              <a:pPr/>
              <a:t>‹#›</a:t>
            </a:fld>
            <a:endParaRPr lang="en-GB" dirty="0"/>
          </a:p>
        </p:txBody>
      </p:sp>
    </p:spTree>
    <p:extLst>
      <p:ext uri="{BB962C8B-B14F-4D97-AF65-F5344CB8AC3E}">
        <p14:creationId xmlns:p14="http://schemas.microsoft.com/office/powerpoint/2010/main" val="2233903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hdr="0" dt="0"/>
  <p:txStyles>
    <p:titleStyle>
      <a:lvl1pPr algn="l" defTabSz="1371600" rtl="0" eaLnBrk="1" latinLnBrk="0" hangingPunct="1">
        <a:lnSpc>
          <a:spcPct val="95000"/>
        </a:lnSpc>
        <a:spcBef>
          <a:spcPct val="0"/>
        </a:spcBef>
        <a:buNone/>
        <a:defRPr sz="4500" b="1" kern="1200">
          <a:solidFill>
            <a:srgbClr val="002068"/>
          </a:solidFill>
          <a:latin typeface="+mj-lt"/>
          <a:ea typeface="+mj-ea"/>
          <a:cs typeface="+mj-cs"/>
        </a:defRPr>
      </a:lvl1pPr>
    </p:titleStyle>
    <p:bodyStyle>
      <a:lvl1pPr marL="0" indent="0" algn="l" defTabSz="1371600" rtl="0" eaLnBrk="1" latinLnBrk="0" hangingPunct="1">
        <a:lnSpc>
          <a:spcPct val="95000"/>
        </a:lnSpc>
        <a:spcBef>
          <a:spcPts val="1500"/>
        </a:spcBef>
        <a:buFontTx/>
        <a:buNone/>
        <a:defRPr sz="3000" b="1" kern="1200">
          <a:solidFill>
            <a:srgbClr val="0460A9"/>
          </a:solidFill>
          <a:latin typeface="+mn-lt"/>
          <a:ea typeface="+mn-ea"/>
          <a:cs typeface="+mn-cs"/>
        </a:defRPr>
      </a:lvl1pPr>
      <a:lvl2pPr marL="0" indent="0" algn="l" defTabSz="1371600" rtl="0" eaLnBrk="1" latinLnBrk="0" hangingPunct="1">
        <a:lnSpc>
          <a:spcPct val="95000"/>
        </a:lnSpc>
        <a:spcBef>
          <a:spcPts val="1050"/>
        </a:spcBef>
        <a:buFontTx/>
        <a:buNone/>
        <a:defRPr sz="3000" kern="1200">
          <a:solidFill>
            <a:schemeClr val="tx1"/>
          </a:solidFill>
          <a:latin typeface="+mn-lt"/>
          <a:ea typeface="+mn-ea"/>
          <a:cs typeface="+mn-cs"/>
        </a:defRPr>
      </a:lvl2pPr>
      <a:lvl3pPr marL="324000" indent="-324000" algn="l" defTabSz="1371600" rtl="0" eaLnBrk="1" latinLnBrk="0" hangingPunct="1">
        <a:lnSpc>
          <a:spcPct val="95000"/>
        </a:lnSpc>
        <a:spcBef>
          <a:spcPts val="900"/>
        </a:spcBef>
        <a:buClr>
          <a:srgbClr val="0460A9"/>
        </a:buClr>
        <a:buFont typeface="Ping LCG Medium" pitchFamily="50" charset="0"/>
        <a:buChar char="•"/>
        <a:defRPr sz="3000" kern="1200">
          <a:solidFill>
            <a:schemeClr val="tx1"/>
          </a:solidFill>
          <a:latin typeface="+mn-lt"/>
          <a:ea typeface="+mn-ea"/>
          <a:cs typeface="+mn-cs"/>
        </a:defRPr>
      </a:lvl3pPr>
      <a:lvl4pPr marL="735807" indent="-402432" algn="l" defTabSz="1371600" rtl="0" eaLnBrk="1" latinLnBrk="0" hangingPunct="1">
        <a:lnSpc>
          <a:spcPct val="95000"/>
        </a:lnSpc>
        <a:spcBef>
          <a:spcPts val="900"/>
        </a:spcBef>
        <a:buClr>
          <a:srgbClr val="0460A9"/>
        </a:buClr>
        <a:buFont typeface="Arial" panose="020B0604020202020204" pitchFamily="34" charset="0"/>
        <a:buChar char="–"/>
        <a:defRPr sz="2700" kern="1200">
          <a:solidFill>
            <a:schemeClr val="tx1"/>
          </a:solidFill>
          <a:latin typeface="+mn-lt"/>
          <a:ea typeface="+mn-ea"/>
          <a:cs typeface="+mn-cs"/>
        </a:defRPr>
      </a:lvl4pPr>
      <a:lvl5pPr marL="1159670" indent="-416720" algn="l" defTabSz="1371600" rtl="0" eaLnBrk="1" latinLnBrk="0" hangingPunct="1">
        <a:lnSpc>
          <a:spcPct val="95000"/>
        </a:lnSpc>
        <a:spcBef>
          <a:spcPts val="900"/>
        </a:spcBef>
        <a:buClr>
          <a:srgbClr val="0460A9"/>
        </a:buClr>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2">
          <p15:clr>
            <a:srgbClr val="F26B43"/>
          </p15:clr>
        </p15:guide>
        <p15:guide id="2" pos="3975">
          <p15:clr>
            <a:srgbClr val="F26B43"/>
          </p15:clr>
        </p15:guide>
        <p15:guide id="3" orient="horz" pos="243">
          <p15:clr>
            <a:srgbClr val="F26B43"/>
          </p15:clr>
        </p15:guide>
        <p15:guide id="4" orient="horz" pos="3812">
          <p15:clr>
            <a:srgbClr val="F26B43"/>
          </p15:clr>
        </p15:guide>
        <p15:guide id="5" orient="horz" pos="867">
          <p15:clr>
            <a:srgbClr val="F26B43"/>
          </p15:clr>
        </p15:guide>
        <p15:guide id="6" orient="horz" pos="1015">
          <p15:clr>
            <a:srgbClr val="F26B43"/>
          </p15:clr>
        </p15:guide>
        <p15:guide id="7" orient="horz" pos="1639">
          <p15:clr>
            <a:srgbClr val="F26B43"/>
          </p15:clr>
        </p15:guide>
        <p15:guide id="8" orient="horz" pos="1781">
          <p15:clr>
            <a:srgbClr val="F26B43"/>
          </p15:clr>
        </p15:guide>
        <p15:guide id="9" orient="horz" pos="2544">
          <p15:clr>
            <a:srgbClr val="F26B43"/>
          </p15:clr>
        </p15:guide>
        <p15:guide id="10" orient="horz" pos="3174">
          <p15:clr>
            <a:srgbClr val="F26B43"/>
          </p15:clr>
        </p15:guide>
        <p15:guide id="11" orient="horz" pos="3316">
          <p15:clr>
            <a:srgbClr val="F26B43"/>
          </p15:clr>
        </p15:guide>
        <p15:guide id="12" pos="7416">
          <p15:clr>
            <a:srgbClr val="F26B43"/>
          </p15:clr>
        </p15:guide>
        <p15:guide id="13" pos="381">
          <p15:clr>
            <a:srgbClr val="F26B43"/>
          </p15:clr>
        </p15:guide>
        <p15:guide id="14" pos="1434">
          <p15:clr>
            <a:srgbClr val="F26B43"/>
          </p15:clr>
        </p15:guide>
        <p15:guide id="15" pos="1581">
          <p15:clr>
            <a:srgbClr val="F26B43"/>
          </p15:clr>
        </p15:guide>
        <p15:guide id="16" pos="2625">
          <p15:clr>
            <a:srgbClr val="F26B43"/>
          </p15:clr>
        </p15:guide>
        <p15:guide id="17" pos="2776">
          <p15:clr>
            <a:srgbClr val="F26B43"/>
          </p15:clr>
        </p15:guide>
        <p15:guide id="18" pos="3824">
          <p15:clr>
            <a:srgbClr val="F26B43"/>
          </p15:clr>
        </p15:guide>
        <p15:guide id="19" pos="5020">
          <p15:clr>
            <a:srgbClr val="F26B43"/>
          </p15:clr>
        </p15:guide>
        <p15:guide id="20" pos="5166">
          <p15:clr>
            <a:srgbClr val="F26B43"/>
          </p15:clr>
        </p15:guide>
        <p15:guide id="21" pos="6219">
          <p15:clr>
            <a:srgbClr val="F26B43"/>
          </p15:clr>
        </p15:guide>
        <p15:guide id="22" pos="63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3" Type="http://schemas.openxmlformats.org/officeDocument/2006/relationships/image" Target="../media/image39.sv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6.png"/><Relationship Id="rId5" Type="http://schemas.openxmlformats.org/officeDocument/2006/relationships/image" Target="../media/image41.sv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28.sv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859B"/>
        </a:solidFill>
        <a:effectLst/>
      </p:bgPr>
    </p:bg>
    <p:spTree>
      <p:nvGrpSpPr>
        <p:cNvPr id="1" name=""/>
        <p:cNvGrpSpPr/>
        <p:nvPr/>
      </p:nvGrpSpPr>
      <p:grpSpPr>
        <a:xfrm>
          <a:off x="0" y="0"/>
          <a:ext cx="0" cy="0"/>
          <a:chOff x="0" y="0"/>
          <a:chExt cx="0" cy="0"/>
        </a:xfrm>
      </p:grpSpPr>
      <p:sp>
        <p:nvSpPr>
          <p:cNvPr id="2" name="Freeform 2"/>
          <p:cNvSpPr/>
          <p:nvPr/>
        </p:nvSpPr>
        <p:spPr>
          <a:xfrm>
            <a:off x="16740277" y="466915"/>
            <a:ext cx="1038046" cy="992523"/>
          </a:xfrm>
          <a:custGeom>
            <a:avLst/>
            <a:gdLst/>
            <a:ahLst/>
            <a:cxnLst/>
            <a:rect l="l" t="t" r="r" b="b"/>
            <a:pathLst>
              <a:path w="1038046" h="992523">
                <a:moveTo>
                  <a:pt x="0" y="0"/>
                </a:moveTo>
                <a:lnTo>
                  <a:pt x="1038046" y="0"/>
                </a:lnTo>
                <a:lnTo>
                  <a:pt x="1038046" y="992523"/>
                </a:lnTo>
                <a:lnTo>
                  <a:pt x="0" y="992523"/>
                </a:lnTo>
                <a:lnTo>
                  <a:pt x="0" y="0"/>
                </a:lnTo>
                <a:close/>
              </a:path>
            </a:pathLst>
          </a:custGeom>
          <a:blipFill>
            <a:blip r:embed="rId2"/>
            <a:stretch>
              <a:fillRect t="-700" r="-215434" b="-700"/>
            </a:stretch>
          </a:blipFill>
        </p:spPr>
        <p:txBody>
          <a:bodyPr/>
          <a:lstStyle/>
          <a:p>
            <a:endParaRPr lang="en-ES"/>
          </a:p>
        </p:txBody>
      </p:sp>
      <p:sp>
        <p:nvSpPr>
          <p:cNvPr id="3" name="Freeform 3"/>
          <p:cNvSpPr/>
          <p:nvPr/>
        </p:nvSpPr>
        <p:spPr>
          <a:xfrm flipH="1">
            <a:off x="9398279" y="2373506"/>
            <a:ext cx="8889721" cy="7913494"/>
          </a:xfrm>
          <a:custGeom>
            <a:avLst/>
            <a:gdLst/>
            <a:ahLst/>
            <a:cxnLst/>
            <a:rect l="l" t="t" r="r" b="b"/>
            <a:pathLst>
              <a:path w="8889721" h="7913494">
                <a:moveTo>
                  <a:pt x="8889721" y="0"/>
                </a:moveTo>
                <a:lnTo>
                  <a:pt x="0" y="0"/>
                </a:lnTo>
                <a:lnTo>
                  <a:pt x="0" y="7913494"/>
                </a:lnTo>
                <a:lnTo>
                  <a:pt x="8889721" y="7913494"/>
                </a:lnTo>
                <a:lnTo>
                  <a:pt x="8889721" y="0"/>
                </a:lnTo>
                <a:close/>
              </a:path>
            </a:pathLst>
          </a:custGeom>
          <a:blipFill>
            <a:blip r:embed="rId3"/>
            <a:stretch>
              <a:fillRect t="-4332"/>
            </a:stretch>
          </a:blipFill>
        </p:spPr>
        <p:txBody>
          <a:bodyPr/>
          <a:lstStyle/>
          <a:p>
            <a:endParaRPr lang="en-ES"/>
          </a:p>
        </p:txBody>
      </p:sp>
      <p:sp>
        <p:nvSpPr>
          <p:cNvPr id="4" name="TextBox 4"/>
          <p:cNvSpPr txBox="1"/>
          <p:nvPr/>
        </p:nvSpPr>
        <p:spPr>
          <a:xfrm>
            <a:off x="1028700" y="2402081"/>
            <a:ext cx="9270041" cy="3745894"/>
          </a:xfrm>
          <a:prstGeom prst="rect">
            <a:avLst/>
          </a:prstGeom>
        </p:spPr>
        <p:txBody>
          <a:bodyPr lIns="0" tIns="0" rIns="0" bIns="0" rtlCol="0" anchor="t">
            <a:spAutoFit/>
          </a:bodyPr>
          <a:lstStyle/>
          <a:p>
            <a:pPr>
              <a:lnSpc>
                <a:spcPts val="7365"/>
              </a:lnSpc>
            </a:pPr>
            <a:r>
              <a:rPr lang="en-US" sz="6404" spc="108">
                <a:solidFill>
                  <a:srgbClr val="FFFFFF"/>
                </a:solidFill>
                <a:latin typeface="Montserrat Extra-Bold"/>
              </a:rPr>
              <a:t>PROPOSED CHANGES TO THE SPC REGIME IN EUROPE</a:t>
            </a:r>
          </a:p>
        </p:txBody>
      </p:sp>
      <p:sp>
        <p:nvSpPr>
          <p:cNvPr id="5" name="TextBox 5"/>
          <p:cNvSpPr txBox="1"/>
          <p:nvPr/>
        </p:nvSpPr>
        <p:spPr>
          <a:xfrm>
            <a:off x="1028700" y="7163023"/>
            <a:ext cx="9696444" cy="1256447"/>
          </a:xfrm>
          <a:prstGeom prst="rect">
            <a:avLst/>
          </a:prstGeom>
        </p:spPr>
        <p:txBody>
          <a:bodyPr lIns="0" tIns="0" rIns="0" bIns="0" rtlCol="0" anchor="t">
            <a:spAutoFit/>
          </a:bodyPr>
          <a:lstStyle/>
          <a:p>
            <a:pPr>
              <a:lnSpc>
                <a:spcPts val="3350"/>
              </a:lnSpc>
            </a:pPr>
            <a:r>
              <a:rPr lang="en-US" sz="2723" spc="46">
                <a:solidFill>
                  <a:srgbClr val="FFFFFF"/>
                </a:solidFill>
                <a:latin typeface="Montserrat"/>
              </a:rPr>
              <a:t>Speaker: Ewan Nettleton</a:t>
            </a:r>
          </a:p>
          <a:p>
            <a:pPr>
              <a:lnSpc>
                <a:spcPts val="3350"/>
              </a:lnSpc>
            </a:pPr>
            <a:endParaRPr lang="en-US" sz="2723" spc="46">
              <a:solidFill>
                <a:srgbClr val="FFFFFF"/>
              </a:solidFill>
              <a:latin typeface="Montserrat"/>
            </a:endParaRPr>
          </a:p>
          <a:p>
            <a:pPr>
              <a:lnSpc>
                <a:spcPts val="3350"/>
              </a:lnSpc>
            </a:pPr>
            <a:r>
              <a:rPr lang="en-US" sz="2723" spc="46">
                <a:solidFill>
                  <a:srgbClr val="FFFFFF"/>
                </a:solidFill>
                <a:latin typeface="Montserrat"/>
              </a:rPr>
              <a:t>Host:  Axel Ferrazzini</a:t>
            </a:r>
          </a:p>
        </p:txBody>
      </p:sp>
      <p:sp>
        <p:nvSpPr>
          <p:cNvPr id="6" name="TextBox 6"/>
          <p:cNvSpPr txBox="1"/>
          <p:nvPr/>
        </p:nvSpPr>
        <p:spPr>
          <a:xfrm>
            <a:off x="678403" y="494979"/>
            <a:ext cx="4461921" cy="468197"/>
          </a:xfrm>
          <a:prstGeom prst="rect">
            <a:avLst/>
          </a:prstGeom>
        </p:spPr>
        <p:txBody>
          <a:bodyPr lIns="0" tIns="0" rIns="0" bIns="0" rtlCol="0" anchor="t">
            <a:spAutoFit/>
          </a:bodyPr>
          <a:lstStyle/>
          <a:p>
            <a:pPr>
              <a:lnSpc>
                <a:spcPts val="3716"/>
              </a:lnSpc>
              <a:spcBef>
                <a:spcPct val="0"/>
              </a:spcBef>
            </a:pPr>
            <a:r>
              <a:rPr lang="en-US" sz="3231" spc="54">
                <a:solidFill>
                  <a:srgbClr val="FFFFFF"/>
                </a:solidFill>
                <a:latin typeface="Montserrat Extra-Bold"/>
              </a:rPr>
              <a:t>WEBINAR + Q&amp;A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917F77B-5E29-2608-4535-269DEF34D891}"/>
              </a:ext>
            </a:extLst>
          </p:cNvPr>
          <p:cNvSpPr>
            <a:spLocks noGrp="1"/>
          </p:cNvSpPr>
          <p:nvPr>
            <p:ph idx="1"/>
          </p:nvPr>
        </p:nvSpPr>
        <p:spPr>
          <a:xfrm>
            <a:off x="828675" y="2413489"/>
            <a:ext cx="15773400" cy="6799202"/>
          </a:xfrm>
        </p:spPr>
        <p:txBody>
          <a:bodyPr/>
          <a:lstStyle/>
          <a:p>
            <a:pPr marL="428625" indent="-428625">
              <a:lnSpc>
                <a:spcPct val="100000"/>
              </a:lnSpc>
              <a:spcBef>
                <a:spcPts val="0"/>
              </a:spcBef>
              <a:buClr>
                <a:schemeClr val="accent2"/>
              </a:buClr>
              <a:buFont typeface="Arial" panose="020B0604020202020204" pitchFamily="34" charset="0"/>
              <a:buChar char="•"/>
            </a:pPr>
            <a:r>
              <a:rPr lang="en-US" b="0" noProof="0" dirty="0" err="1">
                <a:latin typeface="Calibri" panose="020F0502020204030204" pitchFamily="34" charset="0"/>
                <a:ea typeface="Calibri" panose="020F0502020204030204" pitchFamily="34" charset="0"/>
                <a:cs typeface="Calibri" panose="020F0502020204030204" pitchFamily="34" charset="0"/>
              </a:rPr>
              <a:t>Centralised</a:t>
            </a:r>
            <a:r>
              <a:rPr lang="en-US" b="0" noProof="0" dirty="0">
                <a:latin typeface="Calibri" panose="020F0502020204030204" pitchFamily="34" charset="0"/>
                <a:ea typeface="Calibri" panose="020F0502020204030204" pitchFamily="34" charset="0"/>
                <a:cs typeface="Calibri" panose="020F0502020204030204" pitchFamily="34" charset="0"/>
              </a:rPr>
              <a:t> SPC applications to EUIPO - mandatory for MAs obtained centrally via EMA with EPs as basic patents</a:t>
            </a:r>
          </a:p>
          <a:p>
            <a:pPr marL="428625" indent="-428625">
              <a:lnSpc>
                <a:spcPct val="100000"/>
              </a:lnSpc>
              <a:spcBef>
                <a:spcPts val="0"/>
              </a:spcBef>
              <a:buClr>
                <a:schemeClr val="accent2"/>
              </a:buClr>
              <a:buFont typeface="Arial" panose="020B0604020202020204" pitchFamily="34" charset="0"/>
              <a:buChar char="•"/>
            </a:pPr>
            <a:r>
              <a:rPr lang="en-US" b="0" noProof="0" dirty="0">
                <a:latin typeface="Calibri" panose="020F0502020204030204" pitchFamily="34" charset="0"/>
                <a:ea typeface="Calibri" panose="020F0502020204030204" pitchFamily="34" charset="0"/>
                <a:cs typeface="Calibri" panose="020F0502020204030204" pitchFamily="34" charset="0"/>
              </a:rPr>
              <a:t>National SPC applications – not possible for MAs obtained centrally via EMA &amp; EPs as basic patents</a:t>
            </a:r>
          </a:p>
          <a:p>
            <a:pPr marL="428625" indent="-428625">
              <a:lnSpc>
                <a:spcPct val="100000"/>
              </a:lnSpc>
              <a:spcBef>
                <a:spcPts val="0"/>
              </a:spcBef>
              <a:buClr>
                <a:schemeClr val="accent2"/>
              </a:buClr>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Paediatric extensions - </a:t>
            </a:r>
            <a:r>
              <a:rPr lang="en-US" b="0" dirty="0" err="1">
                <a:latin typeface="Calibri" panose="020F0502020204030204" pitchFamily="34" charset="0"/>
                <a:ea typeface="Calibri" panose="020F0502020204030204" pitchFamily="34" charset="0"/>
                <a:cs typeface="Calibri" panose="020F0502020204030204" pitchFamily="34" charset="0"/>
              </a:rPr>
              <a:t>centralised</a:t>
            </a:r>
            <a:r>
              <a:rPr lang="en-US" b="0" dirty="0">
                <a:latin typeface="Calibri" panose="020F0502020204030204" pitchFamily="34" charset="0"/>
                <a:ea typeface="Calibri" panose="020F0502020204030204" pitchFamily="34" charset="0"/>
                <a:cs typeface="Calibri" panose="020F0502020204030204" pitchFamily="34" charset="0"/>
              </a:rPr>
              <a:t> applications when the medicine is centrally authorized and national when not</a:t>
            </a:r>
          </a:p>
          <a:p>
            <a:pPr marL="428625" indent="-428625">
              <a:lnSpc>
                <a:spcPct val="100000"/>
              </a:lnSpc>
              <a:spcBef>
                <a:spcPts val="0"/>
              </a:spcBef>
              <a:buClr>
                <a:schemeClr val="accent2"/>
              </a:buClr>
              <a:buFont typeface="Arial" panose="020B0604020202020204" pitchFamily="34" charset="0"/>
              <a:buChar char="•"/>
            </a:pPr>
            <a:endParaRPr lang="en-US" b="0" noProof="0" dirty="0">
              <a:latin typeface="Calibri" panose="020F0502020204030204" pitchFamily="34" charset="0"/>
              <a:ea typeface="Calibri" panose="020F0502020204030204" pitchFamily="34" charset="0"/>
              <a:cs typeface="Calibri" panose="020F0502020204030204" pitchFamily="34" charset="0"/>
            </a:endParaRPr>
          </a:p>
          <a:p>
            <a:pPr marL="428625" indent="-428625">
              <a:lnSpc>
                <a:spcPct val="100000"/>
              </a:lnSpc>
              <a:spcBef>
                <a:spcPts val="0"/>
              </a:spcBef>
              <a:buClr>
                <a:schemeClr val="accent2"/>
              </a:buClr>
              <a:buFont typeface="Arial" panose="020B0604020202020204" pitchFamily="34" charset="0"/>
              <a:buChar char="•"/>
            </a:pPr>
            <a:endParaRPr lang="en-GB" b="0" noProof="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1114425" lvl="1" indent="-428625">
              <a:lnSpc>
                <a:spcPct val="100000"/>
              </a:lnSpc>
              <a:spcBef>
                <a:spcPts val="0"/>
              </a:spcBef>
              <a:buClr>
                <a:schemeClr val="accent2"/>
              </a:buClr>
              <a:buFont typeface="Arial Nova" panose="020B0504020202020204" pitchFamily="34" charset="0"/>
              <a:buChar char="–"/>
            </a:pPr>
            <a:endParaRPr lang="en-GB" noProof="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lvl="1">
              <a:lnSpc>
                <a:spcPct val="100000"/>
              </a:lnSpc>
              <a:spcBef>
                <a:spcPts val="0"/>
              </a:spcBef>
              <a:buClr>
                <a:schemeClr val="accent2"/>
              </a:buClr>
            </a:pPr>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b="0" dirty="0"/>
              <a:t> </a:t>
            </a:r>
          </a:p>
        </p:txBody>
      </p:sp>
      <p:sp>
        <p:nvSpPr>
          <p:cNvPr id="2" name="Title 1">
            <a:extLst>
              <a:ext uri="{FF2B5EF4-FFF2-40B4-BE49-F238E27FC236}">
                <a16:creationId xmlns:a16="http://schemas.microsoft.com/office/drawing/2014/main" id="{698E6F76-133C-779C-BDF3-EFCF69BE76ED}"/>
              </a:ext>
            </a:extLst>
          </p:cNvPr>
          <p:cNvSpPr>
            <a:spLocks noGrp="1"/>
          </p:cNvSpPr>
          <p:nvPr>
            <p:ph type="title"/>
          </p:nvPr>
        </p:nvSpPr>
        <p:spPr>
          <a:xfrm>
            <a:off x="907257" y="466629"/>
            <a:ext cx="15567354" cy="1597917"/>
          </a:xfrm>
        </p:spPr>
        <p:txBody>
          <a:bodyPr/>
          <a:lstStyle/>
          <a:p>
            <a:r>
              <a:rPr lang="de-CH" dirty="0"/>
              <a:t>Centralised SPC application process and when it applies</a:t>
            </a:r>
          </a:p>
        </p:txBody>
      </p:sp>
      <p:sp>
        <p:nvSpPr>
          <p:cNvPr id="5" name="Slide Number Placeholder 4">
            <a:extLst>
              <a:ext uri="{FF2B5EF4-FFF2-40B4-BE49-F238E27FC236}">
                <a16:creationId xmlns:a16="http://schemas.microsoft.com/office/drawing/2014/main" id="{3259CE2E-DC9E-B3DF-97CD-C537268A8FFE}"/>
              </a:ext>
            </a:extLst>
          </p:cNvPr>
          <p:cNvSpPr>
            <a:spLocks noGrp="1"/>
          </p:cNvSpPr>
          <p:nvPr>
            <p:ph type="sldNum" sz="quarter" idx="12"/>
          </p:nvPr>
        </p:nvSpPr>
        <p:spPr/>
        <p:txBody>
          <a:bodyPr/>
          <a:lstStyle/>
          <a:p>
            <a:pPr defTabSz="1371600"/>
            <a:fld id="{03CB0E19-F4C8-4F98-96D2-CE1ECDE59975}" type="slidenum">
              <a:rPr lang="en-GB">
                <a:solidFill>
                  <a:srgbClr val="000000"/>
                </a:solidFill>
                <a:latin typeface="Arial" panose="020B0604020202020204"/>
              </a:rPr>
              <a:pPr defTabSz="1371600"/>
              <a:t>10</a:t>
            </a:fld>
            <a:endParaRPr lang="en-GB">
              <a:solidFill>
                <a:srgbClr val="000000"/>
              </a:solidFill>
              <a:latin typeface="Arial" panose="020B0604020202020204"/>
            </a:endParaRPr>
          </a:p>
        </p:txBody>
      </p:sp>
      <p:graphicFrame>
        <p:nvGraphicFramePr>
          <p:cNvPr id="6" name="Table 5">
            <a:extLst>
              <a:ext uri="{FF2B5EF4-FFF2-40B4-BE49-F238E27FC236}">
                <a16:creationId xmlns:a16="http://schemas.microsoft.com/office/drawing/2014/main" id="{5FD11F9C-B7C9-9352-E358-4DEBBA713A7F}"/>
              </a:ext>
            </a:extLst>
          </p:cNvPr>
          <p:cNvGraphicFramePr>
            <a:graphicFrameLocks noGrp="1"/>
          </p:cNvGraphicFramePr>
          <p:nvPr/>
        </p:nvGraphicFramePr>
        <p:xfrm>
          <a:off x="1479375" y="4567860"/>
          <a:ext cx="14472000" cy="3781800"/>
        </p:xfrm>
        <a:graphic>
          <a:graphicData uri="http://schemas.openxmlformats.org/drawingml/2006/table">
            <a:tbl>
              <a:tblPr firstRow="1" bandRow="1">
                <a:tableStyleId>{5C22544A-7EE6-4342-B048-85BDC9FD1C3A}</a:tableStyleId>
              </a:tblPr>
              <a:tblGrid>
                <a:gridCol w="3618000">
                  <a:extLst>
                    <a:ext uri="{9D8B030D-6E8A-4147-A177-3AD203B41FA5}">
                      <a16:colId xmlns:a16="http://schemas.microsoft.com/office/drawing/2014/main" val="1534089565"/>
                    </a:ext>
                  </a:extLst>
                </a:gridCol>
                <a:gridCol w="3618000">
                  <a:extLst>
                    <a:ext uri="{9D8B030D-6E8A-4147-A177-3AD203B41FA5}">
                      <a16:colId xmlns:a16="http://schemas.microsoft.com/office/drawing/2014/main" val="280227028"/>
                    </a:ext>
                  </a:extLst>
                </a:gridCol>
                <a:gridCol w="3618000">
                  <a:extLst>
                    <a:ext uri="{9D8B030D-6E8A-4147-A177-3AD203B41FA5}">
                      <a16:colId xmlns:a16="http://schemas.microsoft.com/office/drawing/2014/main" val="2303111798"/>
                    </a:ext>
                  </a:extLst>
                </a:gridCol>
                <a:gridCol w="3618000">
                  <a:extLst>
                    <a:ext uri="{9D8B030D-6E8A-4147-A177-3AD203B41FA5}">
                      <a16:colId xmlns:a16="http://schemas.microsoft.com/office/drawing/2014/main" val="2593814737"/>
                    </a:ext>
                  </a:extLst>
                </a:gridCol>
              </a:tblGrid>
              <a:tr h="1234440">
                <a:tc>
                  <a:txBody>
                    <a:bodyPr/>
                    <a:lstStyle/>
                    <a:p>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TlToBr w="12700" cap="flat" cmpd="sng" algn="ctr">
                      <a:noFill/>
                      <a:prstDash val="solid"/>
                      <a:round/>
                      <a:headEnd type="none" w="med" len="med"/>
                      <a:tailEnd type="none" w="med" len="med"/>
                    </a:lnTlToBr>
                    <a:no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Unitary SPC</a:t>
                      </a:r>
                    </a:p>
                    <a:p>
                      <a:pPr algn="ctr"/>
                      <a:r>
                        <a:rPr lang="en-US" sz="2400" b="0" dirty="0">
                          <a:latin typeface="Calibri" panose="020F0502020204030204" pitchFamily="34" charset="0"/>
                          <a:ea typeface="Calibri" panose="020F0502020204030204" pitchFamily="34" charset="0"/>
                          <a:cs typeface="Calibri" panose="020F0502020204030204" pitchFamily="34" charset="0"/>
                        </a:rPr>
                        <a:t>(unitary right covering UP countries)</a:t>
                      </a:r>
                    </a:p>
                  </a:txBody>
                  <a:tcPr marL="137160" marR="137160" marT="68580" marB="68580"/>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Central SPC</a:t>
                      </a:r>
                    </a:p>
                    <a:p>
                      <a:pPr algn="ctr"/>
                      <a:r>
                        <a:rPr lang="en-US" sz="2400" b="1" dirty="0">
                          <a:latin typeface="Calibri" panose="020F0502020204030204" pitchFamily="34" charset="0"/>
                          <a:ea typeface="Calibri" panose="020F0502020204030204" pitchFamily="34" charset="0"/>
                          <a:cs typeface="Calibri" panose="020F0502020204030204" pitchFamily="34" charset="0"/>
                        </a:rPr>
                        <a:t>application procedure </a:t>
                      </a:r>
                      <a:r>
                        <a:rPr lang="en-US" sz="2400" b="0" dirty="0">
                          <a:latin typeface="Calibri" panose="020F0502020204030204" pitchFamily="34" charset="0"/>
                          <a:ea typeface="Calibri" panose="020F0502020204030204" pitchFamily="34" charset="0"/>
                          <a:cs typeface="Calibri" panose="020F0502020204030204" pitchFamily="34" charset="0"/>
                        </a:rPr>
                        <a:t>(bundle of national SPCs)</a:t>
                      </a:r>
                    </a:p>
                  </a:txBody>
                  <a:tcPr marL="137160" marR="137160" marT="68580" marB="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ea typeface="Calibri" panose="020F0502020204030204" pitchFamily="34" charset="0"/>
                          <a:cs typeface="Calibri" panose="020F0502020204030204" pitchFamily="34" charset="0"/>
                        </a:rPr>
                        <a:t>National SPC application procedure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latin typeface="Calibri" panose="020F0502020204030204" pitchFamily="34" charset="0"/>
                          <a:ea typeface="Calibri" panose="020F0502020204030204" pitchFamily="34" charset="0"/>
                          <a:cs typeface="Calibri" panose="020F0502020204030204" pitchFamily="34" charset="0"/>
                        </a:rPr>
                        <a:t>(bundle of national SPCs)</a:t>
                      </a:r>
                      <a:endParaRPr lang="en-US" sz="2400" b="0" i="1"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526556288"/>
                  </a:ext>
                </a:extLst>
              </a:tr>
              <a:tr h="868680">
                <a:tc>
                  <a:txBody>
                    <a:bodyPr/>
                    <a:lstStyle/>
                    <a:p>
                      <a:r>
                        <a:rPr lang="pl-PL" sz="2400" b="1" dirty="0">
                          <a:solidFill>
                            <a:schemeClr val="bg1"/>
                          </a:solidFill>
                          <a:latin typeface="Calibri" panose="020F0502020204030204" pitchFamily="34" charset="0"/>
                          <a:ea typeface="Calibri" panose="020F0502020204030204" pitchFamily="34" charset="0"/>
                          <a:cs typeface="Calibri" panose="020F0502020204030204" pitchFamily="34" charset="0"/>
                        </a:rPr>
                        <a:t>EP with unitary effect</a:t>
                      </a:r>
                      <a:r>
                        <a:rPr lang="de-CH" sz="2400" b="1" dirty="0">
                          <a:solidFill>
                            <a:schemeClr val="bg1"/>
                          </a:solidFill>
                          <a:latin typeface="Calibri" panose="020F0502020204030204" pitchFamily="34" charset="0"/>
                          <a:ea typeface="Calibri" panose="020F0502020204030204" pitchFamily="34" charset="0"/>
                          <a:cs typeface="Calibri" panose="020F0502020204030204" pitchFamily="34" charset="0"/>
                        </a:rPr>
                        <a:t> (UP)</a:t>
                      </a:r>
                      <a:endParaRPr lang="pl-PL"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solidFill>
                          <a:latin typeface="Calibri" panose="020F0502020204030204" pitchFamily="34" charset="0"/>
                          <a:ea typeface="Calibri" panose="020F0502020204030204" pitchFamily="34" charset="0"/>
                          <a:cs typeface="Calibri" panose="020F0502020204030204" pitchFamily="34" charset="0"/>
                        </a:rPr>
                        <a:t>Centralised</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MA </a:t>
                      </a:r>
                      <a:r>
                        <a:rPr lang="en-US" sz="2400" b="0" i="1" dirty="0">
                          <a:solidFill>
                            <a:schemeClr val="tx1"/>
                          </a:solidFill>
                          <a:latin typeface="Calibri" panose="020F0502020204030204" pitchFamily="34" charset="0"/>
                          <a:ea typeface="Calibri" panose="020F0502020204030204" pitchFamily="34" charset="0"/>
                          <a:cs typeface="Calibri" panose="020F0502020204030204" pitchFamily="34" charset="0"/>
                        </a:rPr>
                        <a:t>via</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EMA</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solidFill>
                          <a:latin typeface="Calibri" panose="020F0502020204030204" pitchFamily="34" charset="0"/>
                          <a:ea typeface="Calibri" panose="020F0502020204030204" pitchFamily="34" charset="0"/>
                          <a:cs typeface="Calibri" panose="020F0502020204030204" pitchFamily="34" charset="0"/>
                        </a:rPr>
                        <a:t>Centralised</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MA </a:t>
                      </a:r>
                      <a:r>
                        <a:rPr lang="en-US" sz="2400" b="0" i="1" dirty="0">
                          <a:solidFill>
                            <a:schemeClr val="tx1"/>
                          </a:solidFill>
                          <a:latin typeface="Calibri" panose="020F0502020204030204" pitchFamily="34" charset="0"/>
                          <a:ea typeface="Calibri" panose="020F0502020204030204" pitchFamily="34" charset="0"/>
                          <a:cs typeface="Calibri" panose="020F0502020204030204" pitchFamily="34" charset="0"/>
                        </a:rPr>
                        <a:t>via</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EMA</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National MA, DCP, MRP </a:t>
                      </a:r>
                    </a:p>
                  </a:txBody>
                  <a:tcPr marL="137160" marR="137160" marT="68580" marB="68580" anchor="ctr"/>
                </a:tc>
                <a:extLst>
                  <a:ext uri="{0D108BD9-81ED-4DB2-BD59-A6C34878D82A}">
                    <a16:rowId xmlns:a16="http://schemas.microsoft.com/office/drawing/2014/main" val="207170724"/>
                  </a:ext>
                </a:extLst>
              </a:tr>
              <a:tr h="810000">
                <a:tc>
                  <a:txBody>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EP</a:t>
                      </a:r>
                      <a:endParaRPr lang="pl-PL"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n/a</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solidFill>
                          <a:latin typeface="Calibri" panose="020F0502020204030204" pitchFamily="34" charset="0"/>
                          <a:ea typeface="Calibri" panose="020F0502020204030204" pitchFamily="34" charset="0"/>
                          <a:cs typeface="Calibri" panose="020F0502020204030204" pitchFamily="34" charset="0"/>
                        </a:rPr>
                        <a:t>Centralised</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MA </a:t>
                      </a:r>
                      <a:r>
                        <a:rPr lang="en-US" sz="2400" b="0" i="1" dirty="0">
                          <a:solidFill>
                            <a:schemeClr val="tx1"/>
                          </a:solidFill>
                          <a:latin typeface="Calibri" panose="020F0502020204030204" pitchFamily="34" charset="0"/>
                          <a:ea typeface="Calibri" panose="020F0502020204030204" pitchFamily="34" charset="0"/>
                          <a:cs typeface="Calibri" panose="020F0502020204030204" pitchFamily="34" charset="0"/>
                        </a:rPr>
                        <a:t>via</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EMA</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National MA, DCP, MRP </a:t>
                      </a:r>
                    </a:p>
                  </a:txBody>
                  <a:tcPr marL="137160" marR="137160" marT="68580" marB="68580" anchor="ctr"/>
                </a:tc>
                <a:extLst>
                  <a:ext uri="{0D108BD9-81ED-4DB2-BD59-A6C34878D82A}">
                    <a16:rowId xmlns:a16="http://schemas.microsoft.com/office/drawing/2014/main" val="2704058617"/>
                  </a:ext>
                </a:extLst>
              </a:tr>
              <a:tr h="868680">
                <a:tc>
                  <a:txBody>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National patent</a:t>
                      </a:r>
                    </a:p>
                  </a:txBody>
                  <a:tcPr marL="137160" marR="137160" marT="68580" marB="6858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n/a</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n/a</a:t>
                      </a:r>
                    </a:p>
                  </a:txBody>
                  <a:tcPr marL="137160" marR="137160" marT="68580" marB="685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err="1">
                          <a:solidFill>
                            <a:schemeClr val="tx1"/>
                          </a:solidFill>
                          <a:latin typeface="Calibri" panose="020F0502020204030204" pitchFamily="34" charset="0"/>
                          <a:ea typeface="Calibri" panose="020F0502020204030204" pitchFamily="34" charset="0"/>
                          <a:cs typeface="Calibri" panose="020F0502020204030204" pitchFamily="34" charset="0"/>
                        </a:rPr>
                        <a:t>Centralised</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MA </a:t>
                      </a:r>
                      <a:r>
                        <a:rPr lang="en-US" sz="2400" b="0" i="1" dirty="0">
                          <a:solidFill>
                            <a:schemeClr val="tx1"/>
                          </a:solidFill>
                          <a:latin typeface="Calibri" panose="020F0502020204030204" pitchFamily="34" charset="0"/>
                          <a:ea typeface="Calibri" panose="020F0502020204030204" pitchFamily="34" charset="0"/>
                          <a:cs typeface="Calibri" panose="020F0502020204030204" pitchFamily="34" charset="0"/>
                        </a:rPr>
                        <a:t>via</a:t>
                      </a:r>
                      <a:r>
                        <a:rPr lang="en-US" sz="2400" b="0" dirty="0">
                          <a:solidFill>
                            <a:schemeClr val="tx1"/>
                          </a:solidFill>
                          <a:latin typeface="Calibri" panose="020F0502020204030204" pitchFamily="34" charset="0"/>
                          <a:ea typeface="Calibri" panose="020F0502020204030204" pitchFamily="34" charset="0"/>
                          <a:cs typeface="Calibri" panose="020F0502020204030204" pitchFamily="34" charset="0"/>
                        </a:rPr>
                        <a:t> EMA</a:t>
                      </a:r>
                      <a:r>
                        <a:rPr kumimoji="0" lang="en-US" sz="2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National MA, DCP, MRP</a:t>
                      </a:r>
                    </a:p>
                  </a:txBody>
                  <a:tcPr marL="137160" marR="137160" marT="68580" marB="68580" anchor="ctr"/>
                </a:tc>
                <a:extLst>
                  <a:ext uri="{0D108BD9-81ED-4DB2-BD59-A6C34878D82A}">
                    <a16:rowId xmlns:a16="http://schemas.microsoft.com/office/drawing/2014/main" val="3190214104"/>
                  </a:ext>
                </a:extLst>
              </a:tr>
            </a:tbl>
          </a:graphicData>
        </a:graphic>
      </p:graphicFrame>
    </p:spTree>
    <p:extLst>
      <p:ext uri="{BB962C8B-B14F-4D97-AF65-F5344CB8AC3E}">
        <p14:creationId xmlns:p14="http://schemas.microsoft.com/office/powerpoint/2010/main" val="1124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B6BB35-99A8-5B32-8EAC-AF5659C623A3}"/>
              </a:ext>
            </a:extLst>
          </p:cNvPr>
          <p:cNvSpPr>
            <a:spLocks noGrp="1"/>
          </p:cNvSpPr>
          <p:nvPr>
            <p:ph type="sldNum" sz="quarter" idx="12"/>
          </p:nvPr>
        </p:nvSpPr>
        <p:spPr/>
        <p:txBody>
          <a:bodyPr/>
          <a:lstStyle/>
          <a:p>
            <a:pPr defTabSz="1371600"/>
            <a:fld id="{03CB0E19-F4C8-4F98-96D2-CE1ECDE59975}" type="slidenum">
              <a:rPr lang="en-GB">
                <a:solidFill>
                  <a:srgbClr val="000000"/>
                </a:solidFill>
                <a:latin typeface="Arial" panose="020B0604020202020204"/>
              </a:rPr>
              <a:pPr defTabSz="1371600"/>
              <a:t>11</a:t>
            </a:fld>
            <a:endParaRPr lang="en-GB">
              <a:solidFill>
                <a:srgbClr val="000000"/>
              </a:solidFill>
              <a:latin typeface="Arial" panose="020B0604020202020204"/>
            </a:endParaRPr>
          </a:p>
        </p:txBody>
      </p:sp>
      <p:sp>
        <p:nvSpPr>
          <p:cNvPr id="7" name="TextBox 6">
            <a:extLst>
              <a:ext uri="{FF2B5EF4-FFF2-40B4-BE49-F238E27FC236}">
                <a16:creationId xmlns:a16="http://schemas.microsoft.com/office/drawing/2014/main" id="{52ABB10E-2020-5224-C947-66C3221C42DF}"/>
              </a:ext>
            </a:extLst>
          </p:cNvPr>
          <p:cNvSpPr txBox="1"/>
          <p:nvPr/>
        </p:nvSpPr>
        <p:spPr>
          <a:xfrm>
            <a:off x="4863041" y="507101"/>
            <a:ext cx="7167347" cy="461665"/>
          </a:xfrm>
          <a:prstGeom prst="rect">
            <a:avLst/>
          </a:prstGeom>
          <a:noFill/>
        </p:spPr>
        <p:txBody>
          <a:bodyPr wrap="none" rtlCol="0">
            <a:spAutoFit/>
          </a:bodyPr>
          <a:lstStyle/>
          <a:p>
            <a:pPr defTabSz="1371600"/>
            <a:r>
              <a:rPr lang="en-GB" sz="2400" dirty="0">
                <a:solidFill>
                  <a:srgbClr val="000000"/>
                </a:solidFill>
                <a:latin typeface="Arial" panose="020B0604020202020204"/>
              </a:rPr>
              <a:t>File </a:t>
            </a:r>
            <a:r>
              <a:rPr lang="en-GB" sz="2400" dirty="0">
                <a:solidFill>
                  <a:srgbClr val="000000">
                    <a:lumMod val="50000"/>
                    <a:lumOff val="50000"/>
                  </a:srgbClr>
                </a:solidFill>
                <a:latin typeface="Arial" panose="020B0604020202020204"/>
              </a:rPr>
              <a:t>centralised SPC </a:t>
            </a:r>
            <a:r>
              <a:rPr lang="en-GB" sz="2400" dirty="0">
                <a:solidFill>
                  <a:srgbClr val="000000"/>
                </a:solidFill>
                <a:latin typeface="Arial" panose="020B0604020202020204"/>
              </a:rPr>
              <a:t>or </a:t>
            </a:r>
            <a:r>
              <a:rPr lang="en-GB" sz="2400" dirty="0" err="1">
                <a:solidFill>
                  <a:srgbClr val="00B050"/>
                </a:solidFill>
                <a:latin typeface="Arial" panose="020B0604020202020204"/>
              </a:rPr>
              <a:t>uSPC</a:t>
            </a:r>
            <a:r>
              <a:rPr lang="en-GB" sz="2400" dirty="0">
                <a:solidFill>
                  <a:srgbClr val="000000"/>
                </a:solidFill>
                <a:latin typeface="Arial" panose="020B0604020202020204"/>
              </a:rPr>
              <a:t> application at </a:t>
            </a:r>
            <a:r>
              <a:rPr lang="en-GB" sz="2400" dirty="0" err="1">
                <a:solidFill>
                  <a:srgbClr val="000000"/>
                </a:solidFill>
                <a:latin typeface="Arial" panose="020B0604020202020204"/>
              </a:rPr>
              <a:t>EUIPO</a:t>
            </a:r>
            <a:endParaRPr lang="en-GB" sz="2400" dirty="0">
              <a:solidFill>
                <a:srgbClr val="000000"/>
              </a:solidFill>
              <a:latin typeface="Arial" panose="020B0604020202020204"/>
            </a:endParaRPr>
          </a:p>
        </p:txBody>
      </p:sp>
      <p:sp>
        <p:nvSpPr>
          <p:cNvPr id="8" name="TextBox 7">
            <a:extLst>
              <a:ext uri="{FF2B5EF4-FFF2-40B4-BE49-F238E27FC236}">
                <a16:creationId xmlns:a16="http://schemas.microsoft.com/office/drawing/2014/main" id="{773F5532-12DE-2268-0158-0C895EC126A3}"/>
              </a:ext>
            </a:extLst>
          </p:cNvPr>
          <p:cNvSpPr txBox="1"/>
          <p:nvPr/>
        </p:nvSpPr>
        <p:spPr>
          <a:xfrm>
            <a:off x="7630625" y="1805717"/>
            <a:ext cx="1620957" cy="461665"/>
          </a:xfrm>
          <a:prstGeom prst="rect">
            <a:avLst/>
          </a:prstGeom>
          <a:noFill/>
        </p:spPr>
        <p:txBody>
          <a:bodyPr wrap="none" rtlCol="0">
            <a:spAutoFit/>
          </a:bodyPr>
          <a:lstStyle/>
          <a:p>
            <a:pPr defTabSz="1371600"/>
            <a:r>
              <a:rPr lang="en-GB" sz="2400" dirty="0">
                <a:solidFill>
                  <a:srgbClr val="000000"/>
                </a:solidFill>
                <a:latin typeface="Arial" panose="020B0604020202020204"/>
              </a:rPr>
              <a:t>TPOs filed</a:t>
            </a:r>
          </a:p>
        </p:txBody>
      </p:sp>
      <p:sp>
        <p:nvSpPr>
          <p:cNvPr id="9" name="TextBox 8">
            <a:extLst>
              <a:ext uri="{FF2B5EF4-FFF2-40B4-BE49-F238E27FC236}">
                <a16:creationId xmlns:a16="http://schemas.microsoft.com/office/drawing/2014/main" id="{A467E309-92FE-E536-2E0B-E5F7DC50CD62}"/>
              </a:ext>
            </a:extLst>
          </p:cNvPr>
          <p:cNvSpPr txBox="1"/>
          <p:nvPr/>
        </p:nvSpPr>
        <p:spPr>
          <a:xfrm>
            <a:off x="6669767" y="2765549"/>
            <a:ext cx="4774064" cy="461665"/>
          </a:xfrm>
          <a:prstGeom prst="rect">
            <a:avLst/>
          </a:prstGeom>
          <a:noFill/>
        </p:spPr>
        <p:txBody>
          <a:bodyPr wrap="none" rtlCol="0">
            <a:spAutoFit/>
          </a:bodyPr>
          <a:lstStyle/>
          <a:p>
            <a:pPr defTabSz="1371600"/>
            <a:r>
              <a:rPr lang="en-GB" sz="2400" dirty="0" err="1">
                <a:solidFill>
                  <a:srgbClr val="000000"/>
                </a:solidFill>
                <a:latin typeface="Arial" panose="020B0604020202020204"/>
              </a:rPr>
              <a:t>EUIPO</a:t>
            </a:r>
            <a:r>
              <a:rPr lang="en-GB" sz="2400" dirty="0">
                <a:solidFill>
                  <a:srgbClr val="000000"/>
                </a:solidFill>
                <a:latin typeface="Arial" panose="020B0604020202020204"/>
              </a:rPr>
              <a:t> issue examination opinion</a:t>
            </a:r>
          </a:p>
        </p:txBody>
      </p:sp>
      <p:sp>
        <p:nvSpPr>
          <p:cNvPr id="10" name="TextBox 9">
            <a:extLst>
              <a:ext uri="{FF2B5EF4-FFF2-40B4-BE49-F238E27FC236}">
                <a16:creationId xmlns:a16="http://schemas.microsoft.com/office/drawing/2014/main" id="{BE67758B-2AB9-8D75-5D0B-2CD6A1DA8D41}"/>
              </a:ext>
            </a:extLst>
          </p:cNvPr>
          <p:cNvSpPr txBox="1"/>
          <p:nvPr/>
        </p:nvSpPr>
        <p:spPr>
          <a:xfrm>
            <a:off x="7657420" y="3868871"/>
            <a:ext cx="1908668" cy="830997"/>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Appeal to BOA</a:t>
            </a:r>
          </a:p>
        </p:txBody>
      </p:sp>
      <p:sp>
        <p:nvSpPr>
          <p:cNvPr id="11" name="TextBox 10">
            <a:extLst>
              <a:ext uri="{FF2B5EF4-FFF2-40B4-BE49-F238E27FC236}">
                <a16:creationId xmlns:a16="http://schemas.microsoft.com/office/drawing/2014/main" id="{759A4067-4BC6-5C85-B760-D8F1E4C841F8}"/>
              </a:ext>
            </a:extLst>
          </p:cNvPr>
          <p:cNvSpPr txBox="1"/>
          <p:nvPr/>
        </p:nvSpPr>
        <p:spPr>
          <a:xfrm>
            <a:off x="11460206" y="3725372"/>
            <a:ext cx="2335206" cy="1200329"/>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Opinion transmitted to national offices</a:t>
            </a:r>
          </a:p>
        </p:txBody>
      </p:sp>
      <p:sp>
        <p:nvSpPr>
          <p:cNvPr id="12" name="TextBox 11">
            <a:extLst>
              <a:ext uri="{FF2B5EF4-FFF2-40B4-BE49-F238E27FC236}">
                <a16:creationId xmlns:a16="http://schemas.microsoft.com/office/drawing/2014/main" id="{E0FEB77E-A015-0A27-8FE2-D47C5D993103}"/>
              </a:ext>
            </a:extLst>
          </p:cNvPr>
          <p:cNvSpPr txBox="1"/>
          <p:nvPr/>
        </p:nvSpPr>
        <p:spPr>
          <a:xfrm>
            <a:off x="4059823" y="3868871"/>
            <a:ext cx="1735751" cy="461665"/>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Opposition</a:t>
            </a:r>
          </a:p>
        </p:txBody>
      </p:sp>
      <p:sp>
        <p:nvSpPr>
          <p:cNvPr id="13" name="TextBox 12">
            <a:extLst>
              <a:ext uri="{FF2B5EF4-FFF2-40B4-BE49-F238E27FC236}">
                <a16:creationId xmlns:a16="http://schemas.microsoft.com/office/drawing/2014/main" id="{55F05B23-C261-BFAF-9122-0B9E78015529}"/>
              </a:ext>
            </a:extLst>
          </p:cNvPr>
          <p:cNvSpPr txBox="1"/>
          <p:nvPr/>
        </p:nvSpPr>
        <p:spPr>
          <a:xfrm>
            <a:off x="7456281" y="5424782"/>
            <a:ext cx="2320317" cy="830997"/>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Grounds for appeal filed</a:t>
            </a:r>
          </a:p>
        </p:txBody>
      </p:sp>
      <p:sp>
        <p:nvSpPr>
          <p:cNvPr id="14" name="TextBox 13">
            <a:extLst>
              <a:ext uri="{FF2B5EF4-FFF2-40B4-BE49-F238E27FC236}">
                <a16:creationId xmlns:a16="http://schemas.microsoft.com/office/drawing/2014/main" id="{FB9D07F1-AE39-AB91-16F7-491A1DBF6957}"/>
              </a:ext>
            </a:extLst>
          </p:cNvPr>
          <p:cNvSpPr txBox="1"/>
          <p:nvPr/>
        </p:nvSpPr>
        <p:spPr>
          <a:xfrm>
            <a:off x="11366273" y="5508138"/>
            <a:ext cx="2589114" cy="830997"/>
          </a:xfrm>
          <a:prstGeom prst="rect">
            <a:avLst/>
          </a:prstGeom>
          <a:noFill/>
        </p:spPr>
        <p:txBody>
          <a:bodyPr wrap="square" rtlCol="0">
            <a:spAutoFit/>
          </a:bodyPr>
          <a:lstStyle/>
          <a:p>
            <a:pPr algn="ctr" defTabSz="1371600"/>
            <a:r>
              <a:rPr lang="en-GB" sz="2400" dirty="0">
                <a:solidFill>
                  <a:srgbClr val="00B050"/>
                </a:solidFill>
                <a:latin typeface="Arial" panose="020B0604020202020204"/>
              </a:rPr>
              <a:t>Grant</a:t>
            </a:r>
            <a:r>
              <a:rPr lang="en-GB" sz="2400" dirty="0">
                <a:solidFill>
                  <a:srgbClr val="000000">
                    <a:lumMod val="50000"/>
                    <a:lumOff val="50000"/>
                  </a:srgbClr>
                </a:solidFill>
                <a:latin typeface="Arial" panose="020B0604020202020204"/>
              </a:rPr>
              <a:t> / </a:t>
            </a:r>
            <a:r>
              <a:rPr lang="en-GB" sz="2400" dirty="0">
                <a:solidFill>
                  <a:srgbClr val="FF0000"/>
                </a:solidFill>
                <a:latin typeface="Arial" panose="020B0604020202020204"/>
              </a:rPr>
              <a:t>rejection</a:t>
            </a:r>
            <a:r>
              <a:rPr lang="en-GB" sz="2400" dirty="0">
                <a:solidFill>
                  <a:srgbClr val="000000">
                    <a:lumMod val="50000"/>
                    <a:lumOff val="50000"/>
                  </a:srgbClr>
                </a:solidFill>
                <a:latin typeface="Arial" panose="020B0604020202020204"/>
              </a:rPr>
              <a:t> </a:t>
            </a:r>
            <a:r>
              <a:rPr lang="en-GB" sz="2400" dirty="0">
                <a:solidFill>
                  <a:srgbClr val="000000"/>
                </a:solidFill>
                <a:latin typeface="Arial" panose="020B0604020202020204"/>
              </a:rPr>
              <a:t>national SPCs</a:t>
            </a:r>
          </a:p>
        </p:txBody>
      </p:sp>
      <p:sp>
        <p:nvSpPr>
          <p:cNvPr id="15" name="TextBox 14">
            <a:extLst>
              <a:ext uri="{FF2B5EF4-FFF2-40B4-BE49-F238E27FC236}">
                <a16:creationId xmlns:a16="http://schemas.microsoft.com/office/drawing/2014/main" id="{F854F60B-BF1F-72E2-A813-8C9F81E9EFCD}"/>
              </a:ext>
            </a:extLst>
          </p:cNvPr>
          <p:cNvSpPr txBox="1"/>
          <p:nvPr/>
        </p:nvSpPr>
        <p:spPr>
          <a:xfrm>
            <a:off x="2321169" y="5182445"/>
            <a:ext cx="2225589" cy="830997"/>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Re-open examination</a:t>
            </a:r>
          </a:p>
        </p:txBody>
      </p:sp>
      <p:sp>
        <p:nvSpPr>
          <p:cNvPr id="16" name="TextBox 15">
            <a:extLst>
              <a:ext uri="{FF2B5EF4-FFF2-40B4-BE49-F238E27FC236}">
                <a16:creationId xmlns:a16="http://schemas.microsoft.com/office/drawing/2014/main" id="{53AF2DA0-9E19-B465-66A5-B16CC5A70D77}"/>
              </a:ext>
            </a:extLst>
          </p:cNvPr>
          <p:cNvSpPr txBox="1"/>
          <p:nvPr/>
        </p:nvSpPr>
        <p:spPr>
          <a:xfrm>
            <a:off x="7269830" y="6765987"/>
            <a:ext cx="2679725" cy="830997"/>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Decision to reject or amend opinion</a:t>
            </a:r>
          </a:p>
        </p:txBody>
      </p:sp>
      <p:sp>
        <p:nvSpPr>
          <p:cNvPr id="17" name="TextBox 16">
            <a:extLst>
              <a:ext uri="{FF2B5EF4-FFF2-40B4-BE49-F238E27FC236}">
                <a16:creationId xmlns:a16="http://schemas.microsoft.com/office/drawing/2014/main" id="{83ABC262-682D-334A-5DB4-05A514CB67BD}"/>
              </a:ext>
            </a:extLst>
          </p:cNvPr>
          <p:cNvSpPr txBox="1"/>
          <p:nvPr/>
        </p:nvSpPr>
        <p:spPr>
          <a:xfrm>
            <a:off x="7840446" y="8284581"/>
            <a:ext cx="1391262" cy="830997"/>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General Court</a:t>
            </a:r>
          </a:p>
        </p:txBody>
      </p:sp>
      <p:sp>
        <p:nvSpPr>
          <p:cNvPr id="18" name="TextBox 17">
            <a:extLst>
              <a:ext uri="{FF2B5EF4-FFF2-40B4-BE49-F238E27FC236}">
                <a16:creationId xmlns:a16="http://schemas.microsoft.com/office/drawing/2014/main" id="{EE8BFF15-E5BA-5FD4-8303-C9A4B5FE49C6}"/>
              </a:ext>
            </a:extLst>
          </p:cNvPr>
          <p:cNvSpPr txBox="1"/>
          <p:nvPr/>
        </p:nvSpPr>
        <p:spPr>
          <a:xfrm>
            <a:off x="7888707" y="9642095"/>
            <a:ext cx="1391262" cy="461665"/>
          </a:xfrm>
          <a:prstGeom prst="rect">
            <a:avLst/>
          </a:prstGeom>
          <a:noFill/>
        </p:spPr>
        <p:txBody>
          <a:bodyPr wrap="square" rtlCol="0">
            <a:spAutoFit/>
          </a:bodyPr>
          <a:lstStyle/>
          <a:p>
            <a:pPr algn="ctr" defTabSz="1371600"/>
            <a:r>
              <a:rPr lang="en-GB" sz="2400" dirty="0" err="1">
                <a:solidFill>
                  <a:srgbClr val="000000"/>
                </a:solidFill>
                <a:latin typeface="Arial" panose="020B0604020202020204"/>
              </a:rPr>
              <a:t>CJEU</a:t>
            </a:r>
            <a:endParaRPr lang="en-GB" sz="2400" dirty="0">
              <a:solidFill>
                <a:srgbClr val="000000"/>
              </a:solidFill>
              <a:latin typeface="Arial" panose="020B0604020202020204"/>
            </a:endParaRPr>
          </a:p>
        </p:txBody>
      </p:sp>
      <p:cxnSp>
        <p:nvCxnSpPr>
          <p:cNvPr id="19" name="Straight Arrow Connector 18">
            <a:extLst>
              <a:ext uri="{FF2B5EF4-FFF2-40B4-BE49-F238E27FC236}">
                <a16:creationId xmlns:a16="http://schemas.microsoft.com/office/drawing/2014/main" id="{1E5E7E5A-BF40-C977-1B5F-D69E847F71C8}"/>
              </a:ext>
            </a:extLst>
          </p:cNvPr>
          <p:cNvCxnSpPr>
            <a:cxnSpLocks/>
            <a:stCxn id="7" idx="2"/>
            <a:endCxn id="8" idx="0"/>
          </p:cNvCxnSpPr>
          <p:nvPr/>
        </p:nvCxnSpPr>
        <p:spPr>
          <a:xfrm flipH="1">
            <a:off x="8441104" y="968766"/>
            <a:ext cx="5611" cy="83695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0" name="Straight Arrow Connector 19">
            <a:extLst>
              <a:ext uri="{FF2B5EF4-FFF2-40B4-BE49-F238E27FC236}">
                <a16:creationId xmlns:a16="http://schemas.microsoft.com/office/drawing/2014/main" id="{B9503737-0D58-CEFE-2F29-C6FFD7F63F46}"/>
              </a:ext>
            </a:extLst>
          </p:cNvPr>
          <p:cNvCxnSpPr/>
          <p:nvPr/>
        </p:nvCxnSpPr>
        <p:spPr>
          <a:xfrm flipH="1">
            <a:off x="8426179" y="2294987"/>
            <a:ext cx="2" cy="52935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BE28AEB9-6931-B1BB-4416-C4D5F5543D10}"/>
              </a:ext>
            </a:extLst>
          </p:cNvPr>
          <p:cNvCxnSpPr>
            <a:cxnSpLocks/>
          </p:cNvCxnSpPr>
          <p:nvPr/>
        </p:nvCxnSpPr>
        <p:spPr>
          <a:xfrm flipH="1">
            <a:off x="8608567" y="3348077"/>
            <a:ext cx="2" cy="52935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2" name="Straight Arrow Connector 21">
            <a:extLst>
              <a:ext uri="{FF2B5EF4-FFF2-40B4-BE49-F238E27FC236}">
                <a16:creationId xmlns:a16="http://schemas.microsoft.com/office/drawing/2014/main" id="{C26ADD17-9D42-B60A-8077-9A40AFBD79F2}"/>
              </a:ext>
            </a:extLst>
          </p:cNvPr>
          <p:cNvCxnSpPr>
            <a:cxnSpLocks/>
          </p:cNvCxnSpPr>
          <p:nvPr/>
        </p:nvCxnSpPr>
        <p:spPr>
          <a:xfrm>
            <a:off x="10729898" y="3267371"/>
            <a:ext cx="1272750" cy="49456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E583CB01-8DA1-4A96-9D8C-4465BEC28795}"/>
              </a:ext>
            </a:extLst>
          </p:cNvPr>
          <p:cNvCxnSpPr>
            <a:cxnSpLocks/>
          </p:cNvCxnSpPr>
          <p:nvPr/>
        </p:nvCxnSpPr>
        <p:spPr>
          <a:xfrm flipH="1">
            <a:off x="5368845" y="3267371"/>
            <a:ext cx="1272750" cy="49456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4" name="Straight Arrow Connector 23">
            <a:extLst>
              <a:ext uri="{FF2B5EF4-FFF2-40B4-BE49-F238E27FC236}">
                <a16:creationId xmlns:a16="http://schemas.microsoft.com/office/drawing/2014/main" id="{F148E763-1C2E-08AE-DB5F-FBFCB23ECCEC}"/>
              </a:ext>
            </a:extLst>
          </p:cNvPr>
          <p:cNvCxnSpPr>
            <a:cxnSpLocks/>
            <a:stCxn id="10" idx="2"/>
            <a:endCxn id="13" idx="0"/>
          </p:cNvCxnSpPr>
          <p:nvPr/>
        </p:nvCxnSpPr>
        <p:spPr>
          <a:xfrm>
            <a:off x="8611754" y="4699868"/>
            <a:ext cx="4686" cy="72491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049A1CFA-DC2C-5A1B-8C91-750D567109C4}"/>
              </a:ext>
            </a:extLst>
          </p:cNvPr>
          <p:cNvCxnSpPr>
            <a:cxnSpLocks/>
          </p:cNvCxnSpPr>
          <p:nvPr/>
        </p:nvCxnSpPr>
        <p:spPr>
          <a:xfrm flipH="1">
            <a:off x="3446309" y="4310100"/>
            <a:ext cx="661134" cy="8334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172765C7-ADB8-F8FC-4942-F04983066217}"/>
              </a:ext>
            </a:extLst>
          </p:cNvPr>
          <p:cNvCxnSpPr>
            <a:cxnSpLocks/>
          </p:cNvCxnSpPr>
          <p:nvPr/>
        </p:nvCxnSpPr>
        <p:spPr>
          <a:xfrm>
            <a:off x="5752018" y="4084109"/>
            <a:ext cx="1779155"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FADD6CA2-576F-16AA-1E60-8F41EBFA18B2}"/>
              </a:ext>
            </a:extLst>
          </p:cNvPr>
          <p:cNvCxnSpPr>
            <a:cxnSpLocks/>
            <a:stCxn id="13" idx="2"/>
            <a:endCxn id="16" idx="0"/>
          </p:cNvCxnSpPr>
          <p:nvPr/>
        </p:nvCxnSpPr>
        <p:spPr>
          <a:xfrm flipH="1">
            <a:off x="8609693" y="6255779"/>
            <a:ext cx="6747" cy="51020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AD1A4A63-E44C-79CC-0C1E-4588CB1D9FFA}"/>
              </a:ext>
            </a:extLst>
          </p:cNvPr>
          <p:cNvCxnSpPr>
            <a:cxnSpLocks/>
          </p:cNvCxnSpPr>
          <p:nvPr/>
        </p:nvCxnSpPr>
        <p:spPr>
          <a:xfrm flipH="1">
            <a:off x="8644375" y="7650689"/>
            <a:ext cx="2" cy="52935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6D4E0F9A-E1E7-123D-D68C-60B222A26978}"/>
              </a:ext>
            </a:extLst>
          </p:cNvPr>
          <p:cNvCxnSpPr>
            <a:cxnSpLocks/>
          </p:cNvCxnSpPr>
          <p:nvPr/>
        </p:nvCxnSpPr>
        <p:spPr>
          <a:xfrm flipH="1">
            <a:off x="8629615" y="9137913"/>
            <a:ext cx="2" cy="52935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a:extLst>
              <a:ext uri="{FF2B5EF4-FFF2-40B4-BE49-F238E27FC236}">
                <a16:creationId xmlns:a16="http://schemas.microsoft.com/office/drawing/2014/main" id="{EB6B80FC-B467-4EEB-928C-D5AF7EC6FF17}"/>
              </a:ext>
            </a:extLst>
          </p:cNvPr>
          <p:cNvCxnSpPr>
            <a:cxnSpLocks/>
          </p:cNvCxnSpPr>
          <p:nvPr/>
        </p:nvCxnSpPr>
        <p:spPr>
          <a:xfrm flipH="1">
            <a:off x="12627808" y="4966062"/>
            <a:ext cx="2" cy="52935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1" name="TextBox 30">
            <a:extLst>
              <a:ext uri="{FF2B5EF4-FFF2-40B4-BE49-F238E27FC236}">
                <a16:creationId xmlns:a16="http://schemas.microsoft.com/office/drawing/2014/main" id="{F837711E-C6E5-C6C2-1025-55422F8AEF40}"/>
              </a:ext>
            </a:extLst>
          </p:cNvPr>
          <p:cNvSpPr txBox="1"/>
          <p:nvPr/>
        </p:nvSpPr>
        <p:spPr>
          <a:xfrm>
            <a:off x="12829187" y="2764358"/>
            <a:ext cx="2602611" cy="830997"/>
          </a:xfrm>
          <a:prstGeom prst="rect">
            <a:avLst/>
          </a:prstGeom>
          <a:noFill/>
        </p:spPr>
        <p:txBody>
          <a:bodyPr wrap="square" rtlCol="0">
            <a:spAutoFit/>
          </a:bodyPr>
          <a:lstStyle/>
          <a:p>
            <a:pPr algn="ctr" defTabSz="1371600"/>
            <a:r>
              <a:rPr lang="en-GB" sz="2400" dirty="0">
                <a:solidFill>
                  <a:srgbClr val="FF0000"/>
                </a:solidFill>
                <a:latin typeface="Arial" panose="020B0604020202020204"/>
              </a:rPr>
              <a:t>Grant</a:t>
            </a:r>
            <a:r>
              <a:rPr lang="en-GB" sz="2400" dirty="0">
                <a:solidFill>
                  <a:srgbClr val="00B050"/>
                </a:solidFill>
                <a:latin typeface="Arial" panose="020B0604020202020204"/>
              </a:rPr>
              <a:t> / rejection </a:t>
            </a:r>
            <a:r>
              <a:rPr lang="en-GB" sz="2400" dirty="0" err="1">
                <a:solidFill>
                  <a:srgbClr val="000000"/>
                </a:solidFill>
                <a:latin typeface="Arial" panose="020B0604020202020204"/>
              </a:rPr>
              <a:t>uSPC</a:t>
            </a:r>
            <a:endParaRPr lang="en-GB" sz="2400" dirty="0">
              <a:solidFill>
                <a:srgbClr val="000000"/>
              </a:solidFill>
              <a:latin typeface="Arial" panose="020B0604020202020204"/>
            </a:endParaRPr>
          </a:p>
        </p:txBody>
      </p:sp>
      <p:cxnSp>
        <p:nvCxnSpPr>
          <p:cNvPr id="32" name="Straight Arrow Connector 31">
            <a:extLst>
              <a:ext uri="{FF2B5EF4-FFF2-40B4-BE49-F238E27FC236}">
                <a16:creationId xmlns:a16="http://schemas.microsoft.com/office/drawing/2014/main" id="{6DD2A25D-7A08-3E77-1288-5154A2EEC61A}"/>
              </a:ext>
            </a:extLst>
          </p:cNvPr>
          <p:cNvCxnSpPr>
            <a:cxnSpLocks/>
            <a:stCxn id="9" idx="3"/>
          </p:cNvCxnSpPr>
          <p:nvPr/>
        </p:nvCxnSpPr>
        <p:spPr>
          <a:xfrm>
            <a:off x="11443831" y="2996382"/>
            <a:ext cx="1408251" cy="2308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3" name="TextBox 32">
            <a:extLst>
              <a:ext uri="{FF2B5EF4-FFF2-40B4-BE49-F238E27FC236}">
                <a16:creationId xmlns:a16="http://schemas.microsoft.com/office/drawing/2014/main" id="{45ED907A-58CF-D741-AAB3-B999FAAEAD3B}"/>
              </a:ext>
            </a:extLst>
          </p:cNvPr>
          <p:cNvSpPr txBox="1"/>
          <p:nvPr/>
        </p:nvSpPr>
        <p:spPr>
          <a:xfrm>
            <a:off x="8456630" y="1193413"/>
            <a:ext cx="4567721"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3 months from publication of application</a:t>
            </a:r>
          </a:p>
        </p:txBody>
      </p:sp>
      <p:sp>
        <p:nvSpPr>
          <p:cNvPr id="34" name="TextBox 33">
            <a:extLst>
              <a:ext uri="{FF2B5EF4-FFF2-40B4-BE49-F238E27FC236}">
                <a16:creationId xmlns:a16="http://schemas.microsoft.com/office/drawing/2014/main" id="{CE6221AE-6E97-DA0A-A7E7-24AC187A344F}"/>
              </a:ext>
            </a:extLst>
          </p:cNvPr>
          <p:cNvSpPr txBox="1"/>
          <p:nvPr/>
        </p:nvSpPr>
        <p:spPr>
          <a:xfrm>
            <a:off x="11545217" y="3008522"/>
            <a:ext cx="1283970"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2 months</a:t>
            </a:r>
          </a:p>
        </p:txBody>
      </p:sp>
      <p:sp>
        <p:nvSpPr>
          <p:cNvPr id="35" name="TextBox 34">
            <a:extLst>
              <a:ext uri="{FF2B5EF4-FFF2-40B4-BE49-F238E27FC236}">
                <a16:creationId xmlns:a16="http://schemas.microsoft.com/office/drawing/2014/main" id="{B74E6E96-5AB9-EA76-39D6-AB6F6BA1EB76}"/>
              </a:ext>
            </a:extLst>
          </p:cNvPr>
          <p:cNvSpPr txBox="1"/>
          <p:nvPr/>
        </p:nvSpPr>
        <p:spPr>
          <a:xfrm>
            <a:off x="8630609" y="3330621"/>
            <a:ext cx="1272750"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2 months</a:t>
            </a:r>
          </a:p>
        </p:txBody>
      </p:sp>
      <p:sp>
        <p:nvSpPr>
          <p:cNvPr id="36" name="TextBox 35">
            <a:extLst>
              <a:ext uri="{FF2B5EF4-FFF2-40B4-BE49-F238E27FC236}">
                <a16:creationId xmlns:a16="http://schemas.microsoft.com/office/drawing/2014/main" id="{947F5A23-59B7-E34A-A136-B9521C94C0DD}"/>
              </a:ext>
            </a:extLst>
          </p:cNvPr>
          <p:cNvSpPr txBox="1"/>
          <p:nvPr/>
        </p:nvSpPr>
        <p:spPr>
          <a:xfrm>
            <a:off x="10508375" y="3524471"/>
            <a:ext cx="1283970"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2 months</a:t>
            </a:r>
          </a:p>
        </p:txBody>
      </p:sp>
      <p:sp>
        <p:nvSpPr>
          <p:cNvPr id="37" name="TextBox 36">
            <a:extLst>
              <a:ext uri="{FF2B5EF4-FFF2-40B4-BE49-F238E27FC236}">
                <a16:creationId xmlns:a16="http://schemas.microsoft.com/office/drawing/2014/main" id="{266E9422-5EEA-5ED4-9CAB-2C9AFAE83A3B}"/>
              </a:ext>
            </a:extLst>
          </p:cNvPr>
          <p:cNvSpPr txBox="1"/>
          <p:nvPr/>
        </p:nvSpPr>
        <p:spPr>
          <a:xfrm>
            <a:off x="5010779" y="2999506"/>
            <a:ext cx="1283970" cy="461665"/>
          </a:xfrm>
          <a:prstGeom prst="rect">
            <a:avLst/>
          </a:prstGeom>
          <a:noFill/>
        </p:spPr>
        <p:txBody>
          <a:bodyPr wrap="square" rtlCol="0">
            <a:spAutoFit/>
          </a:bodyPr>
          <a:lstStyle/>
          <a:p>
            <a:pPr algn="ctr" defTabSz="1371600"/>
            <a:r>
              <a:rPr lang="en-GB" dirty="0">
                <a:solidFill>
                  <a:srgbClr val="A7A8AA"/>
                </a:solidFill>
                <a:latin typeface="Arial" panose="020B0604020202020204"/>
              </a:rPr>
              <a:t>2</a:t>
            </a:r>
            <a:r>
              <a:rPr lang="en-GB" sz="2400" dirty="0">
                <a:solidFill>
                  <a:srgbClr val="A7A8AA"/>
                </a:solidFill>
                <a:latin typeface="Arial" panose="020B0604020202020204"/>
              </a:rPr>
              <a:t> </a:t>
            </a:r>
            <a:r>
              <a:rPr lang="en-GB" dirty="0">
                <a:solidFill>
                  <a:srgbClr val="A7A8AA"/>
                </a:solidFill>
                <a:latin typeface="Arial" panose="020B0604020202020204"/>
              </a:rPr>
              <a:t>months</a:t>
            </a:r>
          </a:p>
        </p:txBody>
      </p:sp>
      <p:sp>
        <p:nvSpPr>
          <p:cNvPr id="38" name="TextBox 37">
            <a:extLst>
              <a:ext uri="{FF2B5EF4-FFF2-40B4-BE49-F238E27FC236}">
                <a16:creationId xmlns:a16="http://schemas.microsoft.com/office/drawing/2014/main" id="{6ACED3CE-8869-E51A-32B7-5C938CD77843}"/>
              </a:ext>
            </a:extLst>
          </p:cNvPr>
          <p:cNvSpPr txBox="1"/>
          <p:nvPr/>
        </p:nvSpPr>
        <p:spPr>
          <a:xfrm>
            <a:off x="8619389" y="4777262"/>
            <a:ext cx="1283970"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4 months</a:t>
            </a:r>
          </a:p>
        </p:txBody>
      </p:sp>
      <p:sp>
        <p:nvSpPr>
          <p:cNvPr id="39" name="TextBox 38">
            <a:extLst>
              <a:ext uri="{FF2B5EF4-FFF2-40B4-BE49-F238E27FC236}">
                <a16:creationId xmlns:a16="http://schemas.microsoft.com/office/drawing/2014/main" id="{CEBA6093-AB22-D0D8-52F5-A2989B1BDF38}"/>
              </a:ext>
            </a:extLst>
          </p:cNvPr>
          <p:cNvSpPr txBox="1"/>
          <p:nvPr/>
        </p:nvSpPr>
        <p:spPr>
          <a:xfrm>
            <a:off x="8584338" y="6297890"/>
            <a:ext cx="1474935"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6 months?</a:t>
            </a:r>
          </a:p>
        </p:txBody>
      </p:sp>
      <p:sp>
        <p:nvSpPr>
          <p:cNvPr id="40" name="TextBox 39">
            <a:extLst>
              <a:ext uri="{FF2B5EF4-FFF2-40B4-BE49-F238E27FC236}">
                <a16:creationId xmlns:a16="http://schemas.microsoft.com/office/drawing/2014/main" id="{79EA6DCB-2E1D-D450-426B-D6E9549563F1}"/>
              </a:ext>
            </a:extLst>
          </p:cNvPr>
          <p:cNvSpPr txBox="1"/>
          <p:nvPr/>
        </p:nvSpPr>
        <p:spPr>
          <a:xfrm>
            <a:off x="8584338" y="7666887"/>
            <a:ext cx="1283970"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2 months</a:t>
            </a:r>
          </a:p>
        </p:txBody>
      </p:sp>
      <p:sp>
        <p:nvSpPr>
          <p:cNvPr id="41" name="TextBox 40">
            <a:extLst>
              <a:ext uri="{FF2B5EF4-FFF2-40B4-BE49-F238E27FC236}">
                <a16:creationId xmlns:a16="http://schemas.microsoft.com/office/drawing/2014/main" id="{D777A414-4B96-92D9-D509-1B775AEB92A1}"/>
              </a:ext>
            </a:extLst>
          </p:cNvPr>
          <p:cNvSpPr txBox="1"/>
          <p:nvPr/>
        </p:nvSpPr>
        <p:spPr>
          <a:xfrm>
            <a:off x="12268026" y="4953340"/>
            <a:ext cx="1283970" cy="461665"/>
          </a:xfrm>
          <a:prstGeom prst="rect">
            <a:avLst/>
          </a:prstGeom>
          <a:noFill/>
        </p:spPr>
        <p:txBody>
          <a:bodyPr wrap="square" rtlCol="0">
            <a:spAutoFit/>
          </a:bodyPr>
          <a:lstStyle/>
          <a:p>
            <a:pPr algn="ctr" defTabSz="1371600"/>
            <a:r>
              <a:rPr lang="en-GB" sz="2400" dirty="0">
                <a:solidFill>
                  <a:srgbClr val="A7A8AA"/>
                </a:solidFill>
                <a:latin typeface="Arial" panose="020B0604020202020204"/>
              </a:rPr>
              <a:t>?</a:t>
            </a:r>
          </a:p>
        </p:txBody>
      </p:sp>
      <p:cxnSp>
        <p:nvCxnSpPr>
          <p:cNvPr id="42" name="Straight Arrow Connector 41">
            <a:extLst>
              <a:ext uri="{FF2B5EF4-FFF2-40B4-BE49-F238E27FC236}">
                <a16:creationId xmlns:a16="http://schemas.microsoft.com/office/drawing/2014/main" id="{ACA79E87-09D7-B2E1-C561-43674146B420}"/>
              </a:ext>
            </a:extLst>
          </p:cNvPr>
          <p:cNvCxnSpPr>
            <a:cxnSpLocks/>
          </p:cNvCxnSpPr>
          <p:nvPr/>
        </p:nvCxnSpPr>
        <p:spPr>
          <a:xfrm>
            <a:off x="5728826" y="4368557"/>
            <a:ext cx="438566" cy="81072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id="{50087D3B-C207-6DF2-8072-E56DF25397B9}"/>
              </a:ext>
            </a:extLst>
          </p:cNvPr>
          <p:cNvSpPr txBox="1"/>
          <p:nvPr/>
        </p:nvSpPr>
        <p:spPr>
          <a:xfrm>
            <a:off x="5490242" y="5273085"/>
            <a:ext cx="1609013" cy="830997"/>
          </a:xfrm>
          <a:prstGeom prst="rect">
            <a:avLst/>
          </a:prstGeom>
          <a:noFill/>
        </p:spPr>
        <p:txBody>
          <a:bodyPr wrap="square" rtlCol="0">
            <a:spAutoFit/>
          </a:bodyPr>
          <a:lstStyle/>
          <a:p>
            <a:pPr algn="ctr" defTabSz="1371600"/>
            <a:r>
              <a:rPr lang="en-GB" sz="2400" dirty="0">
                <a:solidFill>
                  <a:srgbClr val="000000"/>
                </a:solidFill>
                <a:latin typeface="Arial" panose="020B0604020202020204"/>
              </a:rPr>
              <a:t>Maintain opinion</a:t>
            </a:r>
          </a:p>
        </p:txBody>
      </p:sp>
      <p:sp>
        <p:nvSpPr>
          <p:cNvPr id="44" name="TextBox 43">
            <a:extLst>
              <a:ext uri="{FF2B5EF4-FFF2-40B4-BE49-F238E27FC236}">
                <a16:creationId xmlns:a16="http://schemas.microsoft.com/office/drawing/2014/main" id="{9780B86C-5504-B698-B583-C4D6639AC3DF}"/>
              </a:ext>
            </a:extLst>
          </p:cNvPr>
          <p:cNvSpPr txBox="1"/>
          <p:nvPr/>
        </p:nvSpPr>
        <p:spPr>
          <a:xfrm>
            <a:off x="4090803" y="4244835"/>
            <a:ext cx="1927398" cy="923330"/>
          </a:xfrm>
          <a:prstGeom prst="rect">
            <a:avLst/>
          </a:prstGeom>
          <a:noFill/>
        </p:spPr>
        <p:txBody>
          <a:bodyPr wrap="square" rtlCol="0">
            <a:spAutoFit/>
          </a:bodyPr>
          <a:lstStyle/>
          <a:p>
            <a:pPr defTabSz="1371600"/>
            <a:r>
              <a:rPr lang="en-GB" dirty="0">
                <a:solidFill>
                  <a:srgbClr val="A7A8AA"/>
                </a:solidFill>
                <a:latin typeface="Arial" panose="020B0604020202020204"/>
              </a:rPr>
              <a:t>6 months for decision – unless complex</a:t>
            </a:r>
          </a:p>
        </p:txBody>
      </p:sp>
      <p:sp>
        <p:nvSpPr>
          <p:cNvPr id="45" name="TextBox 44">
            <a:extLst>
              <a:ext uri="{FF2B5EF4-FFF2-40B4-BE49-F238E27FC236}">
                <a16:creationId xmlns:a16="http://schemas.microsoft.com/office/drawing/2014/main" id="{3DB1F001-6853-EAD7-F836-B6F6E187DA04}"/>
              </a:ext>
            </a:extLst>
          </p:cNvPr>
          <p:cNvSpPr txBox="1"/>
          <p:nvPr/>
        </p:nvSpPr>
        <p:spPr>
          <a:xfrm>
            <a:off x="7099254" y="2265008"/>
            <a:ext cx="6970008" cy="369332"/>
          </a:xfrm>
          <a:prstGeom prst="rect">
            <a:avLst/>
          </a:prstGeom>
          <a:noFill/>
        </p:spPr>
        <p:txBody>
          <a:bodyPr wrap="square" rtlCol="0">
            <a:spAutoFit/>
          </a:bodyPr>
          <a:lstStyle/>
          <a:p>
            <a:pPr algn="ctr" defTabSz="1371600"/>
            <a:r>
              <a:rPr lang="en-GB" dirty="0">
                <a:solidFill>
                  <a:srgbClr val="A7A8AA"/>
                </a:solidFill>
                <a:latin typeface="Arial" panose="020B0604020202020204"/>
              </a:rPr>
              <a:t>Patentee has opportunity to respond</a:t>
            </a:r>
          </a:p>
        </p:txBody>
      </p:sp>
      <p:pic>
        <p:nvPicPr>
          <p:cNvPr id="46" name="Picture 45">
            <a:extLst>
              <a:ext uri="{FF2B5EF4-FFF2-40B4-BE49-F238E27FC236}">
                <a16:creationId xmlns:a16="http://schemas.microsoft.com/office/drawing/2014/main" id="{13E7A051-5B2E-420E-7AC8-44AE545CC8EF}"/>
              </a:ext>
            </a:extLst>
          </p:cNvPr>
          <p:cNvPicPr>
            <a:picLocks noChangeAspect="1"/>
          </p:cNvPicPr>
          <p:nvPr/>
        </p:nvPicPr>
        <p:blipFill>
          <a:blip r:embed="rId2"/>
          <a:stretch>
            <a:fillRect/>
          </a:stretch>
        </p:blipFill>
        <p:spPr>
          <a:xfrm>
            <a:off x="276104" y="609818"/>
            <a:ext cx="2587977" cy="1728366"/>
          </a:xfrm>
          <a:prstGeom prst="rect">
            <a:avLst/>
          </a:prstGeom>
        </p:spPr>
      </p:pic>
      <p:sp>
        <p:nvSpPr>
          <p:cNvPr id="47" name="TextBox 46">
            <a:extLst>
              <a:ext uri="{FF2B5EF4-FFF2-40B4-BE49-F238E27FC236}">
                <a16:creationId xmlns:a16="http://schemas.microsoft.com/office/drawing/2014/main" id="{20D5E885-32C2-A6F3-F369-9F7336648EB1}"/>
              </a:ext>
            </a:extLst>
          </p:cNvPr>
          <p:cNvSpPr txBox="1"/>
          <p:nvPr/>
        </p:nvSpPr>
        <p:spPr>
          <a:xfrm>
            <a:off x="8282117" y="9159436"/>
            <a:ext cx="1283970" cy="461665"/>
          </a:xfrm>
          <a:prstGeom prst="rect">
            <a:avLst/>
          </a:prstGeom>
          <a:noFill/>
        </p:spPr>
        <p:txBody>
          <a:bodyPr wrap="square" rtlCol="0">
            <a:spAutoFit/>
          </a:bodyPr>
          <a:lstStyle/>
          <a:p>
            <a:pPr algn="ctr" defTabSz="1371600"/>
            <a:r>
              <a:rPr lang="en-GB" sz="2400" dirty="0">
                <a:solidFill>
                  <a:srgbClr val="A7A8AA"/>
                </a:solidFill>
                <a:latin typeface="Arial" panose="020B0604020202020204"/>
              </a:rPr>
              <a:t>?</a:t>
            </a:r>
          </a:p>
        </p:txBody>
      </p:sp>
      <p:sp>
        <p:nvSpPr>
          <p:cNvPr id="48" name="TextBox 47">
            <a:extLst>
              <a:ext uri="{FF2B5EF4-FFF2-40B4-BE49-F238E27FC236}">
                <a16:creationId xmlns:a16="http://schemas.microsoft.com/office/drawing/2014/main" id="{E9AB4475-1187-B624-F48A-F4B2158730D4}"/>
              </a:ext>
            </a:extLst>
          </p:cNvPr>
          <p:cNvSpPr txBox="1"/>
          <p:nvPr/>
        </p:nvSpPr>
        <p:spPr>
          <a:xfrm>
            <a:off x="10936985" y="7234884"/>
            <a:ext cx="6323597" cy="1938992"/>
          </a:xfrm>
          <a:prstGeom prst="rect">
            <a:avLst/>
          </a:prstGeom>
          <a:noFill/>
        </p:spPr>
        <p:txBody>
          <a:bodyPr wrap="square" rtlCol="0">
            <a:spAutoFit/>
          </a:bodyPr>
          <a:lstStyle/>
          <a:p>
            <a:pPr defTabSz="1371600"/>
            <a:r>
              <a:rPr lang="de-CH" sz="2400" dirty="0">
                <a:solidFill>
                  <a:srgbClr val="000000"/>
                </a:solidFill>
                <a:latin typeface="Arial" panose="020B0604020202020204"/>
              </a:rPr>
              <a:t>AND post-grant potential: </a:t>
            </a:r>
          </a:p>
          <a:p>
            <a:pPr marL="428625" indent="-428625" defTabSz="1371600">
              <a:buFont typeface="Arial" panose="020B0604020202020204" pitchFamily="34" charset="0"/>
              <a:buChar char="•"/>
            </a:pPr>
            <a:r>
              <a:rPr lang="de-CH" sz="2400" dirty="0">
                <a:solidFill>
                  <a:srgbClr val="000000"/>
                </a:solidFill>
                <a:latin typeface="Arial" panose="020B0604020202020204"/>
              </a:rPr>
              <a:t>invalidty challenge(s) in the EUIPO</a:t>
            </a:r>
          </a:p>
          <a:p>
            <a:pPr marL="428625" indent="-428625" defTabSz="1371600">
              <a:buFont typeface="Arial" panose="020B0604020202020204" pitchFamily="34" charset="0"/>
              <a:buChar char="•"/>
            </a:pPr>
            <a:r>
              <a:rPr lang="de-CH" sz="2400" dirty="0">
                <a:solidFill>
                  <a:srgbClr val="000000"/>
                </a:solidFill>
                <a:latin typeface="Arial" panose="020B0604020202020204"/>
              </a:rPr>
              <a:t>Invalidity challenge(s) in the UPC or national courts</a:t>
            </a:r>
          </a:p>
          <a:p>
            <a:pPr defTabSz="1371600"/>
            <a:endParaRPr lang="de-CH" sz="2400" dirty="0">
              <a:solidFill>
                <a:srgbClr val="000000"/>
              </a:solidFill>
              <a:latin typeface="Arial" panose="020B0604020202020204"/>
            </a:endParaRPr>
          </a:p>
        </p:txBody>
      </p:sp>
    </p:spTree>
    <p:extLst>
      <p:ext uri="{BB962C8B-B14F-4D97-AF65-F5344CB8AC3E}">
        <p14:creationId xmlns:p14="http://schemas.microsoft.com/office/powerpoint/2010/main" val="4194045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a:extLst>
              <a:ext uri="{FF2B5EF4-FFF2-40B4-BE49-F238E27FC236}">
                <a16:creationId xmlns:a16="http://schemas.microsoft.com/office/drawing/2014/main" id="{1C0A9091-7130-7D22-DB9F-DB0DCD4652FC}"/>
              </a:ext>
            </a:extLst>
          </p:cNvPr>
          <p:cNvSpPr>
            <a:spLocks noGrp="1"/>
          </p:cNvSpPr>
          <p:nvPr>
            <p:ph type="title"/>
          </p:nvPr>
        </p:nvSpPr>
        <p:spPr/>
        <p:txBody>
          <a:bodyPr/>
          <a:lstStyle/>
          <a:p>
            <a:r>
              <a:rPr lang="en-GB" dirty="0"/>
              <a:t>The Proposed </a:t>
            </a:r>
            <a:r>
              <a:rPr lang="en-GB" dirty="0" err="1"/>
              <a:t>uSPC</a:t>
            </a:r>
            <a:r>
              <a:rPr lang="en-GB" dirty="0"/>
              <a:t> </a:t>
            </a:r>
          </a:p>
        </p:txBody>
      </p:sp>
      <p:sp>
        <p:nvSpPr>
          <p:cNvPr id="3" name="Content Placeholder 2" descr="|">
            <a:extLst>
              <a:ext uri="{FF2B5EF4-FFF2-40B4-BE49-F238E27FC236}">
                <a16:creationId xmlns:a16="http://schemas.microsoft.com/office/drawing/2014/main" id="{B87F8B67-DCDA-A728-8E01-80E385C3A514}"/>
              </a:ext>
            </a:extLst>
          </p:cNvPr>
          <p:cNvSpPr>
            <a:spLocks noGrp="1"/>
          </p:cNvSpPr>
          <p:nvPr>
            <p:ph idx="1"/>
          </p:nvPr>
        </p:nvSpPr>
        <p:spPr>
          <a:xfrm>
            <a:off x="828675" y="2147888"/>
            <a:ext cx="15773400" cy="6931086"/>
          </a:xfrm>
        </p:spPr>
        <p:txBody>
          <a:bodyPr/>
          <a:lstStyle/>
          <a:p>
            <a:pPr marL="428625" indent="-428625">
              <a:buFont typeface="Arial" panose="020B0604020202020204" pitchFamily="34" charset="0"/>
              <a:buChar char="•"/>
            </a:pPr>
            <a:r>
              <a:rPr lang="en-GB" b="0" dirty="0"/>
              <a:t>Core provisions on grant of a </a:t>
            </a:r>
            <a:r>
              <a:rPr lang="en-GB" b="0" dirty="0" err="1"/>
              <a:t>uSPC</a:t>
            </a:r>
            <a:r>
              <a:rPr lang="en-GB" b="0" dirty="0"/>
              <a:t> are the same as those for the central SPC application process in the proposed recast SPC regulation for SPCs for medicinal products</a:t>
            </a:r>
          </a:p>
          <a:p>
            <a:pPr marL="428625" indent="-428625">
              <a:buFont typeface="Arial" panose="020B0604020202020204" pitchFamily="34" charset="0"/>
              <a:buChar char="•"/>
            </a:pPr>
            <a:r>
              <a:rPr lang="en-GB" b="0" dirty="0"/>
              <a:t>Apply for </a:t>
            </a:r>
            <a:r>
              <a:rPr lang="en-GB" b="0" dirty="0" err="1"/>
              <a:t>uSPC</a:t>
            </a:r>
            <a:r>
              <a:rPr lang="en-GB" b="0" dirty="0"/>
              <a:t> based on a UP (i.e. EP with unitary effect) and centralised MA obtained via EMA</a:t>
            </a:r>
          </a:p>
          <a:p>
            <a:pPr marL="428625" indent="-428625">
              <a:buFont typeface="Arial" panose="020B0604020202020204" pitchFamily="34" charset="0"/>
              <a:buChar char="•"/>
            </a:pPr>
            <a:r>
              <a:rPr lang="en-GB" b="0" dirty="0"/>
              <a:t>Effect would be the same as a national SPC in all Member States where the UP has effect (Art 5(2))</a:t>
            </a:r>
          </a:p>
          <a:p>
            <a:pPr marL="428625" indent="-428625">
              <a:buFont typeface="Arial" panose="020B0604020202020204" pitchFamily="34" charset="0"/>
              <a:buChar char="•"/>
            </a:pPr>
            <a:r>
              <a:rPr lang="en-GB" b="0" dirty="0"/>
              <a:t>Possibility to do a “combined application” – </a:t>
            </a:r>
            <a:r>
              <a:rPr lang="en-GB" b="0" dirty="0" err="1"/>
              <a:t>uSPC</a:t>
            </a:r>
            <a:r>
              <a:rPr lang="en-GB" b="0" dirty="0"/>
              <a:t> plus top updates for those EU MS not in the UP</a:t>
            </a:r>
          </a:p>
          <a:p>
            <a:pPr marL="428625" indent="-428625">
              <a:buFont typeface="Arial" panose="020B0604020202020204" pitchFamily="34" charset="0"/>
              <a:buChar char="•"/>
            </a:pPr>
            <a:r>
              <a:rPr lang="en-GB" b="0" dirty="0"/>
              <a:t>Process for obtaining a </a:t>
            </a:r>
            <a:r>
              <a:rPr lang="en-GB" b="0" dirty="0" err="1"/>
              <a:t>uSPC</a:t>
            </a:r>
            <a:r>
              <a:rPr lang="en-GB" b="0" dirty="0"/>
              <a:t> essentially the same as for a centralised SPC application under the proposed recast regulation described above</a:t>
            </a:r>
          </a:p>
          <a:p>
            <a:pPr marL="428625" indent="-428625">
              <a:buFont typeface="Arial" panose="020B0604020202020204" pitchFamily="34" charset="0"/>
              <a:buChar char="•"/>
            </a:pPr>
            <a:r>
              <a:rPr lang="en-GB" b="0" dirty="0"/>
              <a:t>Can apply for paediatric extensions to </a:t>
            </a:r>
            <a:r>
              <a:rPr lang="en-GB" b="0" dirty="0" err="1"/>
              <a:t>uSPCs</a:t>
            </a:r>
            <a:r>
              <a:rPr lang="en-GB" b="0" dirty="0"/>
              <a:t> (Art 19)</a:t>
            </a:r>
          </a:p>
          <a:p>
            <a:pPr marL="428625" indent="-428625">
              <a:buFont typeface="Arial" panose="020B0604020202020204" pitchFamily="34" charset="0"/>
              <a:buChar char="•"/>
            </a:pPr>
            <a:r>
              <a:rPr lang="en-GB" b="0" dirty="0"/>
              <a:t>Manufacturing waiver exemptions applicable to </a:t>
            </a:r>
            <a:r>
              <a:rPr lang="en-GB" b="0" dirty="0" err="1"/>
              <a:t>uSPCs</a:t>
            </a:r>
            <a:r>
              <a:rPr lang="en-GB" b="0" dirty="0"/>
              <a:t> (Art 5)</a:t>
            </a:r>
          </a:p>
          <a:p>
            <a:pPr marL="428625" indent="-428625">
              <a:buFont typeface="Arial" panose="020B0604020202020204" pitchFamily="34" charset="0"/>
              <a:buChar char="•"/>
            </a:pPr>
            <a:endParaRPr lang="en-GB" b="0" dirty="0"/>
          </a:p>
          <a:p>
            <a:pPr marL="428625" indent="-428625">
              <a:buFont typeface="Arial" panose="020B0604020202020204" pitchFamily="34" charset="0"/>
              <a:buChar char="•"/>
            </a:pPr>
            <a:endParaRPr lang="en-GB" b="0" dirty="0"/>
          </a:p>
        </p:txBody>
      </p:sp>
      <p:sp>
        <p:nvSpPr>
          <p:cNvPr id="4" name="Slide Number Placeholder 5" descr="|">
            <a:extLst>
              <a:ext uri="{FF2B5EF4-FFF2-40B4-BE49-F238E27FC236}">
                <a16:creationId xmlns:a16="http://schemas.microsoft.com/office/drawing/2014/main" id="{368A9F17-C343-4BD5-EC7E-1826C322522A}"/>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12</a:t>
            </a:fld>
            <a:endParaRPr lang="en-GB">
              <a:solidFill>
                <a:srgbClr val="000000"/>
              </a:solidFill>
              <a:latin typeface="Arial" panose="020B0604020202020204"/>
            </a:endParaRPr>
          </a:p>
        </p:txBody>
      </p:sp>
      <p:pic>
        <p:nvPicPr>
          <p:cNvPr id="7" name="Picture 6">
            <a:extLst>
              <a:ext uri="{FF2B5EF4-FFF2-40B4-BE49-F238E27FC236}">
                <a16:creationId xmlns:a16="http://schemas.microsoft.com/office/drawing/2014/main" id="{E79FC7AA-B2BE-9AF1-A1FA-C46370568A4A}"/>
              </a:ext>
            </a:extLst>
          </p:cNvPr>
          <p:cNvPicPr>
            <a:picLocks noChangeAspect="1"/>
          </p:cNvPicPr>
          <p:nvPr/>
        </p:nvPicPr>
        <p:blipFill>
          <a:blip r:embed="rId2"/>
          <a:stretch>
            <a:fillRect/>
          </a:stretch>
        </p:blipFill>
        <p:spPr>
          <a:xfrm>
            <a:off x="11844338" y="208641"/>
            <a:ext cx="6443663" cy="1600200"/>
          </a:xfrm>
          <a:prstGeom prst="rect">
            <a:avLst/>
          </a:prstGeom>
        </p:spPr>
      </p:pic>
    </p:spTree>
    <p:extLst>
      <p:ext uri="{BB962C8B-B14F-4D97-AF65-F5344CB8AC3E}">
        <p14:creationId xmlns:p14="http://schemas.microsoft.com/office/powerpoint/2010/main" val="598935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a:extLst>
              <a:ext uri="{FF2B5EF4-FFF2-40B4-BE49-F238E27FC236}">
                <a16:creationId xmlns:a16="http://schemas.microsoft.com/office/drawing/2014/main" id="{43C4C666-0676-8900-17F8-CC138CA18075}"/>
              </a:ext>
            </a:extLst>
          </p:cNvPr>
          <p:cNvSpPr>
            <a:spLocks noGrp="1"/>
          </p:cNvSpPr>
          <p:nvPr>
            <p:ph type="title"/>
          </p:nvPr>
        </p:nvSpPr>
        <p:spPr/>
        <p:txBody>
          <a:bodyPr/>
          <a:lstStyle/>
          <a:p>
            <a:r>
              <a:rPr lang="en-GB" dirty="0"/>
              <a:t>Notable aspects of the proposals incl…</a:t>
            </a:r>
          </a:p>
        </p:txBody>
      </p:sp>
      <p:sp>
        <p:nvSpPr>
          <p:cNvPr id="4" name="Slide Number Placeholder 5" descr="|">
            <a:extLst>
              <a:ext uri="{FF2B5EF4-FFF2-40B4-BE49-F238E27FC236}">
                <a16:creationId xmlns:a16="http://schemas.microsoft.com/office/drawing/2014/main" id="{3D54BC66-B797-DFAA-CC14-831E4A1E491F}"/>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13</a:t>
            </a:fld>
            <a:endParaRPr lang="en-GB">
              <a:solidFill>
                <a:srgbClr val="000000"/>
              </a:solidFill>
              <a:latin typeface="Arial" panose="020B0604020202020204"/>
            </a:endParaRPr>
          </a:p>
        </p:txBody>
      </p:sp>
      <p:graphicFrame>
        <p:nvGraphicFramePr>
          <p:cNvPr id="9" name="Content Placeholder 8">
            <a:extLst>
              <a:ext uri="{FF2B5EF4-FFF2-40B4-BE49-F238E27FC236}">
                <a16:creationId xmlns:a16="http://schemas.microsoft.com/office/drawing/2014/main" id="{3D4BD953-AE92-D044-DB64-7BFFC91F2BEF}"/>
              </a:ext>
            </a:extLst>
          </p:cNvPr>
          <p:cNvGraphicFramePr>
            <a:graphicFrameLocks noGrp="1"/>
          </p:cNvGraphicFramePr>
          <p:nvPr>
            <p:ph idx="1"/>
          </p:nvPr>
        </p:nvGraphicFramePr>
        <p:xfrm>
          <a:off x="828675" y="2426679"/>
          <a:ext cx="15773400" cy="6838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005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8A90-2600-6F3F-39EA-7B7397913476}"/>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193210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8A7F-374F-3C4E-109A-53E1A938C9F9}"/>
              </a:ext>
            </a:extLst>
          </p:cNvPr>
          <p:cNvSpPr>
            <a:spLocks noGrp="1"/>
          </p:cNvSpPr>
          <p:nvPr>
            <p:ph type="title"/>
          </p:nvPr>
        </p:nvSpPr>
        <p:spPr/>
        <p:txBody>
          <a:bodyPr/>
          <a:lstStyle/>
          <a:p>
            <a:r>
              <a:rPr lang="en-GB" dirty="0"/>
              <a:t>Back-up</a:t>
            </a:r>
          </a:p>
        </p:txBody>
      </p:sp>
      <p:sp>
        <p:nvSpPr>
          <p:cNvPr id="4" name="Slide Number Placeholder 3">
            <a:extLst>
              <a:ext uri="{FF2B5EF4-FFF2-40B4-BE49-F238E27FC236}">
                <a16:creationId xmlns:a16="http://schemas.microsoft.com/office/drawing/2014/main" id="{1D549B9B-82B3-E10C-477F-E6F535B73557}"/>
              </a:ext>
            </a:extLst>
          </p:cNvPr>
          <p:cNvSpPr>
            <a:spLocks noGrp="1"/>
          </p:cNvSpPr>
          <p:nvPr>
            <p:ph type="sldNum" sz="quarter" idx="12"/>
          </p:nvPr>
        </p:nvSpPr>
        <p:spPr/>
        <p:txBody>
          <a:bodyPr/>
          <a:lstStyle/>
          <a:p>
            <a:pPr defTabSz="1371600"/>
            <a:fld id="{03CB0E19-F4C8-4F98-96D2-CE1ECDE59975}" type="slidenum">
              <a:rPr lang="en-GB">
                <a:solidFill>
                  <a:srgbClr val="000000"/>
                </a:solidFill>
                <a:latin typeface="Arial" panose="020B0604020202020204"/>
              </a:rPr>
              <a:pPr defTabSz="1371600"/>
              <a:t>15</a:t>
            </a:fld>
            <a:endParaRPr lang="en-GB">
              <a:solidFill>
                <a:srgbClr val="000000"/>
              </a:solidFill>
              <a:latin typeface="Arial" panose="020B0604020202020204"/>
            </a:endParaRPr>
          </a:p>
        </p:txBody>
      </p:sp>
      <p:pic>
        <p:nvPicPr>
          <p:cNvPr id="7" name="Picture Placeholder 6" descr="A person writing on a glass wall&#10;&#10;Description automatically generated">
            <a:extLst>
              <a:ext uri="{FF2B5EF4-FFF2-40B4-BE49-F238E27FC236}">
                <a16:creationId xmlns:a16="http://schemas.microsoft.com/office/drawing/2014/main" id="{7ED8AB8D-792E-2D94-9320-5F51FE764C6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2" b="32"/>
          <a:stretch/>
        </p:blipFill>
        <p:spPr/>
      </p:pic>
    </p:spTree>
    <p:extLst>
      <p:ext uri="{BB962C8B-B14F-4D97-AF65-F5344CB8AC3E}">
        <p14:creationId xmlns:p14="http://schemas.microsoft.com/office/powerpoint/2010/main" val="255048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9220-AA83-926C-DE4C-E6511896ADA4}"/>
              </a:ext>
            </a:extLst>
          </p:cNvPr>
          <p:cNvSpPr>
            <a:spLocks noGrp="1"/>
          </p:cNvSpPr>
          <p:nvPr>
            <p:ph type="title"/>
          </p:nvPr>
        </p:nvSpPr>
        <p:spPr>
          <a:xfrm>
            <a:off x="907256" y="466629"/>
            <a:ext cx="13702595" cy="1597917"/>
          </a:xfrm>
        </p:spPr>
        <p:txBody>
          <a:bodyPr/>
          <a:lstStyle/>
          <a:p>
            <a:r>
              <a:rPr lang="en-GB" dirty="0"/>
              <a:t>Impact Assessment in Consultation Documents</a:t>
            </a:r>
          </a:p>
        </p:txBody>
      </p:sp>
      <p:sp>
        <p:nvSpPr>
          <p:cNvPr id="3" name="Content Placeholder 2">
            <a:extLst>
              <a:ext uri="{FF2B5EF4-FFF2-40B4-BE49-F238E27FC236}">
                <a16:creationId xmlns:a16="http://schemas.microsoft.com/office/drawing/2014/main" id="{E2C24204-5A27-9F8C-2EC5-875A9E1DF468}"/>
              </a:ext>
            </a:extLst>
          </p:cNvPr>
          <p:cNvSpPr>
            <a:spLocks noGrp="1"/>
          </p:cNvSpPr>
          <p:nvPr>
            <p:ph idx="1"/>
          </p:nvPr>
        </p:nvSpPr>
        <p:spPr>
          <a:xfrm>
            <a:off x="828675" y="2400301"/>
            <a:ext cx="15773400" cy="6865145"/>
          </a:xfrm>
        </p:spPr>
        <p:txBody>
          <a:bodyPr/>
          <a:lstStyle/>
          <a:p>
            <a:pPr>
              <a:lnSpc>
                <a:spcPct val="107000"/>
              </a:lnSpc>
              <a:spcAft>
                <a:spcPts val="1200"/>
              </a:spcAft>
            </a:pPr>
            <a:r>
              <a:rPr lang="en-GB" b="0" kern="100" dirty="0">
                <a:effectLst/>
                <a:latin typeface="Calibri" panose="020F0502020204030204" pitchFamily="34" charset="0"/>
                <a:ea typeface="Calibri" panose="020F0502020204030204" pitchFamily="34" charset="0"/>
                <a:cs typeface="Times New Roman" panose="02020603050405020304" pitchFamily="18" charset="0"/>
              </a:rPr>
              <a:t>Impact Assessment looked at 5 options based on feedback from earlier consultations:</a:t>
            </a:r>
          </a:p>
          <a:p>
            <a:pPr marL="514350" indent="-514350">
              <a:lnSpc>
                <a:spcPct val="107000"/>
              </a:lnSpc>
              <a:spcAft>
                <a:spcPts val="1200"/>
              </a:spcAft>
              <a:buFont typeface="+mj-lt"/>
              <a:buAutoNum type="arabicPeriod"/>
            </a:pPr>
            <a:r>
              <a:rPr lang="en-GB" b="0" kern="100" dirty="0">
                <a:effectLst/>
                <a:latin typeface="Calibri" panose="020F0502020204030204" pitchFamily="34" charset="0"/>
                <a:ea typeface="Calibri" panose="020F0502020204030204" pitchFamily="34" charset="0"/>
                <a:cs typeface="Times New Roman" panose="02020603050405020304" pitchFamily="18" charset="0"/>
              </a:rPr>
              <a:t>Guidelines for application of the SPC regime – not sufficient to overcome discrepancies</a:t>
            </a:r>
          </a:p>
          <a:p>
            <a:pPr marL="514350" indent="-514350">
              <a:lnSpc>
                <a:spcPct val="107000"/>
              </a:lnSpc>
              <a:spcAft>
                <a:spcPts val="1200"/>
              </a:spcAft>
              <a:buFont typeface="+mj-lt"/>
              <a:buAutoNum type="arabicPeriod"/>
            </a:pPr>
            <a:r>
              <a:rPr lang="en-GB" b="0" kern="100" dirty="0">
                <a:effectLst/>
                <a:latin typeface="Calibri" panose="020F0502020204030204" pitchFamily="34" charset="0"/>
                <a:ea typeface="Calibri" panose="020F0502020204030204" pitchFamily="34" charset="0"/>
                <a:cs typeface="Times New Roman" panose="02020603050405020304" pitchFamily="18" charset="0"/>
              </a:rPr>
              <a:t>Mutual recognition of decisions – could lead to forum shopping if some offices more lenient than others</a:t>
            </a:r>
          </a:p>
          <a:p>
            <a:pPr marL="514350" indent="-514350">
              <a:lnSpc>
                <a:spcPct val="107000"/>
              </a:lnSpc>
              <a:spcAft>
                <a:spcPts val="1200"/>
              </a:spcAft>
              <a:buFont typeface="+mj-lt"/>
              <a:buAutoNum type="arabicPeriod"/>
            </a:pPr>
            <a:r>
              <a:rPr lang="en-GB" b="0" kern="100" dirty="0">
                <a:effectLst/>
                <a:latin typeface="Calibri" panose="020F0502020204030204" pitchFamily="34" charset="0"/>
                <a:ea typeface="Calibri" panose="020F0502020204030204" pitchFamily="34" charset="0"/>
                <a:cs typeface="Times New Roman" panose="02020603050405020304" pitchFamily="18" charset="0"/>
              </a:rPr>
              <a:t>Centralised filing and examination, non-binding opinion – could lead to further divergence rather than less as national offices would or could re-examine a decision of the central body</a:t>
            </a:r>
          </a:p>
          <a:p>
            <a:pPr marL="514350" indent="-514350">
              <a:lnSpc>
                <a:spcPct val="107000"/>
              </a:lnSpc>
              <a:spcAft>
                <a:spcPts val="1200"/>
              </a:spcAft>
              <a:buFont typeface="+mj-lt"/>
              <a:buAutoNum type="arabicPeriod"/>
            </a:pPr>
            <a:r>
              <a:rPr lang="en-GB" b="0" kern="100" dirty="0">
                <a:effectLst/>
                <a:latin typeface="Calibri" panose="020F0502020204030204" pitchFamily="34" charset="0"/>
                <a:ea typeface="Calibri" panose="020F0502020204030204" pitchFamily="34" charset="0"/>
                <a:cs typeface="Times New Roman" panose="02020603050405020304" pitchFamily="18" charset="0"/>
              </a:rPr>
              <a:t>Centralised filing and examination, binding opinion</a:t>
            </a:r>
            <a:endParaRPr lang="en-GB" b="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spcAft>
                <a:spcPts val="1200"/>
              </a:spcAft>
              <a:buFont typeface="+mj-lt"/>
              <a:buAutoNum type="arabicPeriod"/>
            </a:pPr>
            <a:r>
              <a:rPr lang="en-GB" b="0" dirty="0">
                <a:effectLst/>
                <a:latin typeface="Calibri" panose="020F0502020204030204" pitchFamily="34" charset="0"/>
                <a:ea typeface="Calibri" panose="020F0502020204030204" pitchFamily="34" charset="0"/>
                <a:cs typeface="Times New Roman" panose="02020603050405020304" pitchFamily="18" charset="0"/>
              </a:rPr>
              <a:t>Unitary SPC</a:t>
            </a:r>
            <a:endParaRPr lang="en-GB" b="0" dirty="0">
              <a:latin typeface="Calibri" panose="020F0502020204030204" pitchFamily="34" charset="0"/>
              <a:cs typeface="Times New Roman" panose="02020603050405020304" pitchFamily="18" charset="0"/>
            </a:endParaRPr>
          </a:p>
          <a:p>
            <a:pPr>
              <a:lnSpc>
                <a:spcPct val="107000"/>
              </a:lnSpc>
              <a:spcAft>
                <a:spcPts val="1200"/>
              </a:spcAft>
            </a:pPr>
            <a:r>
              <a:rPr lang="en-GB" b="0" dirty="0">
                <a:latin typeface="Calibri" panose="020F0502020204030204" pitchFamily="34" charset="0"/>
                <a:cs typeface="Times New Roman" panose="02020603050405020304" pitchFamily="18" charset="0"/>
              </a:rPr>
              <a:t>Combination of options 4 and 5 selected. </a:t>
            </a:r>
          </a:p>
        </p:txBody>
      </p:sp>
      <p:sp>
        <p:nvSpPr>
          <p:cNvPr id="4" name="Slide Number Placeholder 3">
            <a:extLst>
              <a:ext uri="{FF2B5EF4-FFF2-40B4-BE49-F238E27FC236}">
                <a16:creationId xmlns:a16="http://schemas.microsoft.com/office/drawing/2014/main" id="{CF829C5E-C340-E72E-1261-0CCF9C74B6CE}"/>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16</a:t>
            </a:fld>
            <a:endParaRPr lang="en-GB">
              <a:solidFill>
                <a:srgbClr val="000000"/>
              </a:solidFill>
              <a:latin typeface="Arial" panose="020B0604020202020204"/>
            </a:endParaRPr>
          </a:p>
        </p:txBody>
      </p:sp>
    </p:spTree>
    <p:extLst>
      <p:ext uri="{BB962C8B-B14F-4D97-AF65-F5344CB8AC3E}">
        <p14:creationId xmlns:p14="http://schemas.microsoft.com/office/powerpoint/2010/main" val="180808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a:extLst>
              <a:ext uri="{FF2B5EF4-FFF2-40B4-BE49-F238E27FC236}">
                <a16:creationId xmlns:a16="http://schemas.microsoft.com/office/drawing/2014/main" id="{F95CE205-5D3F-53B0-CC95-90C461A4BB64}"/>
              </a:ext>
            </a:extLst>
          </p:cNvPr>
          <p:cNvSpPr>
            <a:spLocks noGrp="1"/>
          </p:cNvSpPr>
          <p:nvPr>
            <p:ph type="title"/>
          </p:nvPr>
        </p:nvSpPr>
        <p:spPr>
          <a:xfrm>
            <a:off x="907257" y="466629"/>
            <a:ext cx="16054332" cy="1597917"/>
          </a:xfrm>
        </p:spPr>
        <p:txBody>
          <a:bodyPr/>
          <a:lstStyle/>
          <a:p>
            <a:r>
              <a:rPr lang="en-GB" dirty="0"/>
              <a:t>Proposed Centralised Application Procedure (1)</a:t>
            </a:r>
          </a:p>
        </p:txBody>
      </p:sp>
      <p:sp>
        <p:nvSpPr>
          <p:cNvPr id="3" name="Content Placeholder 2" descr="|">
            <a:extLst>
              <a:ext uri="{FF2B5EF4-FFF2-40B4-BE49-F238E27FC236}">
                <a16:creationId xmlns:a16="http://schemas.microsoft.com/office/drawing/2014/main" id="{BEDE45CA-CFFB-9E81-0FBA-6AD6BEA08887}"/>
              </a:ext>
            </a:extLst>
          </p:cNvPr>
          <p:cNvSpPr>
            <a:spLocks noGrp="1"/>
          </p:cNvSpPr>
          <p:nvPr>
            <p:ph idx="1"/>
          </p:nvPr>
        </p:nvSpPr>
        <p:spPr>
          <a:xfrm>
            <a:off x="907257" y="2064547"/>
            <a:ext cx="16752093" cy="6716897"/>
          </a:xfrm>
        </p:spPr>
        <p:txBody>
          <a:bodyPr/>
          <a:lstStyle/>
          <a:p>
            <a:pPr marL="428625" indent="-428625">
              <a:buFont typeface="Arial" panose="020B0604020202020204" pitchFamily="34" charset="0"/>
              <a:buChar char="•"/>
            </a:pPr>
            <a:r>
              <a:rPr lang="en-GB" sz="2700" b="0" dirty="0"/>
              <a:t>Proposal is EU IPO be the central examination body. This body would entrust the applications to a panel – the panel would be made up of one person from EU IPO and 2 people experienced in granting SPCs from national offices. Criteria on suitability to be an examiner will be prepared</a:t>
            </a:r>
          </a:p>
          <a:p>
            <a:pPr marL="428625" indent="-428625">
              <a:buFont typeface="Arial" panose="020B0604020202020204" pitchFamily="34" charset="0"/>
              <a:buChar char="•"/>
            </a:pPr>
            <a:r>
              <a:rPr lang="en-GB" sz="2700" b="0" dirty="0"/>
              <a:t>There will remain the option to issue an SPC in some countries but not others – recitals envisage where there may be differing claims such that the product is not protected by the basic patent in some countries</a:t>
            </a:r>
          </a:p>
          <a:p>
            <a:pPr marL="428625" indent="-428625">
              <a:buFont typeface="Arial" panose="020B0604020202020204" pitchFamily="34" charset="0"/>
              <a:buChar char="•"/>
            </a:pPr>
            <a:r>
              <a:rPr lang="en-GB" sz="2700" b="0" dirty="0"/>
              <a:t> Art 25 - During procedure 3rd parties can submit observations (TPOs). Within 3 months of the publication of the application (Art 25(3)). TPOs can be submitted in any official language of the EU and state the grounds on which they are based. TPOs will be notified to the applicant and they will have time limit to respond</a:t>
            </a:r>
          </a:p>
          <a:p>
            <a:pPr marL="428625" indent="-428625">
              <a:buFont typeface="Arial" panose="020B0604020202020204" pitchFamily="34" charset="0"/>
              <a:buChar char="•"/>
            </a:pPr>
            <a:r>
              <a:rPr lang="en-GB" sz="2700" b="0" dirty="0"/>
              <a:t>Art 26 - Any person can file an opposition against the examination opinion within 2 months of the publication of the opinion (Art 26(1)). Oppositions should be based on why one or more of the conditions in Art 3 are not fulfilled in one of the MS (Art 26(2)). An opposition panel will review the oppositions (Art 26(5)). Opposition decision should be given in 6 months unless complexity of the case means need longer (Art 26(9))</a:t>
            </a:r>
          </a:p>
          <a:p>
            <a:pPr marL="428625" indent="-428625">
              <a:buFont typeface="Arial" panose="020B0604020202020204" pitchFamily="34" charset="0"/>
              <a:buChar char="•"/>
            </a:pPr>
            <a:endParaRPr lang="en-GB" sz="2700" b="0" dirty="0"/>
          </a:p>
        </p:txBody>
      </p:sp>
      <p:sp>
        <p:nvSpPr>
          <p:cNvPr id="4" name="Slide Number Placeholder 5" descr="|">
            <a:extLst>
              <a:ext uri="{FF2B5EF4-FFF2-40B4-BE49-F238E27FC236}">
                <a16:creationId xmlns:a16="http://schemas.microsoft.com/office/drawing/2014/main" id="{BDC20D91-C331-B5C4-ECDC-FE00AAABEB33}"/>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17</a:t>
            </a:fld>
            <a:endParaRPr lang="en-GB">
              <a:solidFill>
                <a:srgbClr val="000000"/>
              </a:solidFill>
              <a:latin typeface="Arial" panose="020B0604020202020204"/>
            </a:endParaRPr>
          </a:p>
        </p:txBody>
      </p:sp>
    </p:spTree>
    <p:extLst>
      <p:ext uri="{BB962C8B-B14F-4D97-AF65-F5344CB8AC3E}">
        <p14:creationId xmlns:p14="http://schemas.microsoft.com/office/powerpoint/2010/main" val="100745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a:extLst>
              <a:ext uri="{FF2B5EF4-FFF2-40B4-BE49-F238E27FC236}">
                <a16:creationId xmlns:a16="http://schemas.microsoft.com/office/drawing/2014/main" id="{C148DBB4-FC75-7C97-1C1D-7B2A1DEE10ED}"/>
              </a:ext>
            </a:extLst>
          </p:cNvPr>
          <p:cNvSpPr>
            <a:spLocks noGrp="1"/>
          </p:cNvSpPr>
          <p:nvPr>
            <p:ph type="title"/>
          </p:nvPr>
        </p:nvSpPr>
        <p:spPr>
          <a:xfrm>
            <a:off x="907256" y="466629"/>
            <a:ext cx="13301903" cy="1597917"/>
          </a:xfrm>
        </p:spPr>
        <p:txBody>
          <a:bodyPr/>
          <a:lstStyle/>
          <a:p>
            <a:r>
              <a:rPr lang="en-GB" dirty="0"/>
              <a:t>Proposed Centralised Application Procedure (2)</a:t>
            </a:r>
          </a:p>
        </p:txBody>
      </p:sp>
      <p:sp>
        <p:nvSpPr>
          <p:cNvPr id="3" name="Content Placeholder 2" descr="|">
            <a:extLst>
              <a:ext uri="{FF2B5EF4-FFF2-40B4-BE49-F238E27FC236}">
                <a16:creationId xmlns:a16="http://schemas.microsoft.com/office/drawing/2014/main" id="{922A919F-B8F4-AC9E-1E1F-4BFAF0A0C9AD}"/>
              </a:ext>
            </a:extLst>
          </p:cNvPr>
          <p:cNvSpPr>
            <a:spLocks noGrp="1"/>
          </p:cNvSpPr>
          <p:nvPr>
            <p:ph idx="1"/>
          </p:nvPr>
        </p:nvSpPr>
        <p:spPr>
          <a:xfrm>
            <a:off x="907257" y="1850090"/>
            <a:ext cx="15773400" cy="6983841"/>
          </a:xfrm>
        </p:spPr>
        <p:txBody>
          <a:bodyPr/>
          <a:lstStyle/>
          <a:p>
            <a:pPr marL="428625" indent="-428625">
              <a:buFont typeface="Arial" panose="020B0604020202020204" pitchFamily="34" charset="0"/>
              <a:buChar char="•"/>
            </a:pPr>
            <a:r>
              <a:rPr lang="en-GB" sz="2700" b="0" dirty="0"/>
              <a:t>Art 29 – Anyone can appeal to the Boards of Appeal if adversely effected by a decision, including an examination opinion. 2 months to file appeal. Grounds of appeal must be filed within 4 months of the appealed decision. Decision could mean remittal back to the EU IPO for the opinion to be amended before it goes to national offices. Appeals have suspensive effect (Art 29(2)). </a:t>
            </a:r>
            <a:r>
              <a:rPr lang="en-GB" sz="2700" b="0" dirty="0" err="1"/>
              <a:t>BoA</a:t>
            </a:r>
            <a:r>
              <a:rPr lang="en-GB" sz="2700" b="0" dirty="0"/>
              <a:t> will have 3 members – 2 legally qualified. Can have up to 5 members. </a:t>
            </a:r>
          </a:p>
          <a:p>
            <a:pPr marL="428625" indent="-428625">
              <a:buFont typeface="Arial" panose="020B0604020202020204" pitchFamily="34" charset="0"/>
              <a:buChar char="•"/>
            </a:pPr>
            <a:r>
              <a:rPr lang="en-GB" sz="2700" b="0" dirty="0"/>
              <a:t>After Board’s decision, further appeal to General Court on certain grounds is possible within 2 months of notification of </a:t>
            </a:r>
            <a:r>
              <a:rPr lang="en-GB" sz="2700" b="0" dirty="0" err="1"/>
              <a:t>BoA</a:t>
            </a:r>
            <a:r>
              <a:rPr lang="en-GB" sz="2700" b="0" dirty="0"/>
              <a:t> decision (infringement of TFEU or rule or misuse of power). Could then go to CJEU </a:t>
            </a:r>
          </a:p>
          <a:p>
            <a:pPr marL="428625" indent="-428625">
              <a:buFont typeface="Arial" panose="020B0604020202020204" pitchFamily="34" charset="0"/>
              <a:buChar char="•"/>
            </a:pPr>
            <a:r>
              <a:rPr lang="en-GB" sz="2700" b="0" kern="100" dirty="0">
                <a:ea typeface="Calibri" panose="020F0502020204030204" pitchFamily="34" charset="0"/>
                <a:cs typeface="Times New Roman" panose="02020603050405020304" pitchFamily="18" charset="0"/>
              </a:rPr>
              <a:t>Proposal that centralised applications come into effect one year after entry into force of the Regulation. After that route will be mandatory for all MPs with a centralised MA and a EP as a basic patent. </a:t>
            </a:r>
          </a:p>
          <a:p>
            <a:pPr marL="428625" indent="-428625">
              <a:buFont typeface="Arial" panose="020B0604020202020204" pitchFamily="34" charset="0"/>
              <a:buChar char="•"/>
            </a:pPr>
            <a:r>
              <a:rPr lang="en-GB" sz="2700" b="0" kern="100" dirty="0">
                <a:ea typeface="Calibri" panose="020F0502020204030204" pitchFamily="34" charset="0"/>
                <a:cs typeface="Times New Roman" panose="02020603050405020304" pitchFamily="18" charset="0"/>
              </a:rPr>
              <a:t>Art 45 - During examination parties can adduce evidence including expert evidence which will be considered by the panel. Expert or witness could be summoned to oral hearing (1 month notice).</a:t>
            </a:r>
          </a:p>
          <a:p>
            <a:pPr marL="428625" indent="-428625">
              <a:buFont typeface="Arial" panose="020B0604020202020204" pitchFamily="34" charset="0"/>
              <a:buChar char="•"/>
            </a:pPr>
            <a:r>
              <a:rPr lang="en-GB" sz="2700" b="0" kern="100" dirty="0">
                <a:ea typeface="Calibri" panose="020F0502020204030204" pitchFamily="34" charset="0"/>
                <a:cs typeface="Times New Roman" panose="02020603050405020304" pitchFamily="18" charset="0"/>
              </a:rPr>
              <a:t>Can be an oral hearing during examination or opposition – these will not be not public. </a:t>
            </a:r>
          </a:p>
          <a:p>
            <a:pPr marL="428625" indent="-428625">
              <a:buFont typeface="Arial" panose="020B0604020202020204" pitchFamily="34" charset="0"/>
              <a:buChar char="•"/>
            </a:pPr>
            <a:r>
              <a:rPr lang="en-GB" sz="2700" b="0" kern="100" dirty="0">
                <a:ea typeface="Calibri" panose="020F0502020204030204" pitchFamily="34" charset="0"/>
                <a:cs typeface="Times New Roman" panose="02020603050405020304" pitchFamily="18" charset="0"/>
              </a:rPr>
              <a:t>Register of information available e.g., application date of any centralised SPC but this will not contain TPOs on current proposals. </a:t>
            </a:r>
          </a:p>
          <a:p>
            <a:pPr marL="428625" indent="-428625">
              <a:buFont typeface="Arial" panose="020B0604020202020204" pitchFamily="34" charset="0"/>
              <a:buChar char="•"/>
            </a:pPr>
            <a:endParaRPr lang="en-GB" sz="2700" b="0" kern="100" dirty="0">
              <a:ea typeface="Calibri" panose="020F0502020204030204" pitchFamily="34" charset="0"/>
              <a:cs typeface="Times New Roman" panose="02020603050405020304" pitchFamily="18" charset="0"/>
            </a:endParaRPr>
          </a:p>
          <a:p>
            <a:endParaRPr lang="en-GB" sz="2700" b="0" kern="100" dirty="0">
              <a:ea typeface="Calibri" panose="020F0502020204030204" pitchFamily="34" charset="0"/>
              <a:cs typeface="Times New Roman" panose="02020603050405020304" pitchFamily="18" charset="0"/>
            </a:endParaRPr>
          </a:p>
          <a:p>
            <a:pPr marL="428625" indent="-428625">
              <a:buFont typeface="Arial" panose="020B0604020202020204" pitchFamily="34" charset="0"/>
              <a:buChar char="•"/>
            </a:pPr>
            <a:endParaRPr lang="en-GB" sz="2700" b="0" dirty="0"/>
          </a:p>
        </p:txBody>
      </p:sp>
      <p:sp>
        <p:nvSpPr>
          <p:cNvPr id="4" name="Slide Number Placeholder 5" descr="|">
            <a:extLst>
              <a:ext uri="{FF2B5EF4-FFF2-40B4-BE49-F238E27FC236}">
                <a16:creationId xmlns:a16="http://schemas.microsoft.com/office/drawing/2014/main" id="{3108E65A-D2F4-B219-1708-03143DB6F4F1}"/>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18</a:t>
            </a:fld>
            <a:endParaRPr lang="en-GB">
              <a:solidFill>
                <a:srgbClr val="000000"/>
              </a:solidFill>
              <a:latin typeface="Arial" panose="020B0604020202020204"/>
            </a:endParaRPr>
          </a:p>
        </p:txBody>
      </p:sp>
    </p:spTree>
    <p:extLst>
      <p:ext uri="{BB962C8B-B14F-4D97-AF65-F5344CB8AC3E}">
        <p14:creationId xmlns:p14="http://schemas.microsoft.com/office/powerpoint/2010/main" val="2826148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a:extLst>
              <a:ext uri="{FF2B5EF4-FFF2-40B4-BE49-F238E27FC236}">
                <a16:creationId xmlns:a16="http://schemas.microsoft.com/office/drawing/2014/main" id="{DBEAD68B-1B07-B4FA-18E2-75DA9141EA3E}"/>
              </a:ext>
            </a:extLst>
          </p:cNvPr>
          <p:cNvSpPr>
            <a:spLocks noGrp="1"/>
          </p:cNvSpPr>
          <p:nvPr>
            <p:ph type="title"/>
          </p:nvPr>
        </p:nvSpPr>
        <p:spPr/>
        <p:txBody>
          <a:bodyPr/>
          <a:lstStyle/>
          <a:p>
            <a:r>
              <a:rPr lang="en-GB" dirty="0" err="1"/>
              <a:t>uSPC</a:t>
            </a:r>
            <a:endParaRPr lang="en-GB" dirty="0"/>
          </a:p>
        </p:txBody>
      </p:sp>
      <p:sp>
        <p:nvSpPr>
          <p:cNvPr id="3" name="Content Placeholder 2" descr="|">
            <a:extLst>
              <a:ext uri="{FF2B5EF4-FFF2-40B4-BE49-F238E27FC236}">
                <a16:creationId xmlns:a16="http://schemas.microsoft.com/office/drawing/2014/main" id="{AE107760-DE0C-79E5-EF18-C138E2A6A78F}"/>
              </a:ext>
            </a:extLst>
          </p:cNvPr>
          <p:cNvSpPr>
            <a:spLocks noGrp="1"/>
          </p:cNvSpPr>
          <p:nvPr>
            <p:ph idx="1"/>
          </p:nvPr>
        </p:nvSpPr>
        <p:spPr>
          <a:xfrm>
            <a:off x="767030" y="1460957"/>
            <a:ext cx="15773400" cy="7076160"/>
          </a:xfrm>
        </p:spPr>
        <p:txBody>
          <a:bodyPr/>
          <a:lstStyle/>
          <a:p>
            <a:pPr marL="428625" indent="-428625">
              <a:buFont typeface="Arial" panose="020B0604020202020204" pitchFamily="34" charset="0"/>
              <a:buChar char="•"/>
            </a:pPr>
            <a:r>
              <a:rPr lang="en-GB" sz="2700" b="0" dirty="0"/>
              <a:t>Applicable to EPs with unitary effect and exerts it effects uniformly in the 17 MS of the UPC. </a:t>
            </a:r>
            <a:r>
              <a:rPr lang="en-GB" sz="2700" b="0" dirty="0" err="1"/>
              <a:t>uSPC</a:t>
            </a:r>
            <a:r>
              <a:rPr lang="en-GB" sz="2700" b="0" dirty="0"/>
              <a:t> filing same as the centralised procedure</a:t>
            </a:r>
          </a:p>
          <a:p>
            <a:pPr marL="428625" indent="-428625">
              <a:buFont typeface="Arial" panose="020B0604020202020204" pitchFamily="34" charset="0"/>
              <a:buChar char="•"/>
            </a:pPr>
            <a:r>
              <a:rPr lang="en-GB" sz="2700" b="0" dirty="0"/>
              <a:t>Can make a “combined application” – </a:t>
            </a:r>
            <a:r>
              <a:rPr lang="en-GB" sz="2700" b="0" dirty="0" err="1"/>
              <a:t>uSPC</a:t>
            </a:r>
            <a:r>
              <a:rPr lang="en-GB" sz="2700" b="0" dirty="0"/>
              <a:t> plus other MS. Single examination. Does not rule out the option of getting a national SPC in a country where have a </a:t>
            </a:r>
            <a:r>
              <a:rPr lang="en-GB" sz="2700" b="0" dirty="0" err="1"/>
              <a:t>uSPC</a:t>
            </a:r>
            <a:r>
              <a:rPr lang="en-GB" sz="2700" b="0" dirty="0"/>
              <a:t> provided there is no doubling up</a:t>
            </a:r>
          </a:p>
          <a:p>
            <a:pPr marL="428625" indent="-428625">
              <a:buFont typeface="Arial" panose="020B0604020202020204" pitchFamily="34" charset="0"/>
              <a:buChar char="•"/>
            </a:pPr>
            <a:r>
              <a:rPr lang="en-GB" sz="2700" b="0" dirty="0"/>
              <a:t>Art 22 and 23 </a:t>
            </a:r>
            <a:r>
              <a:rPr lang="en-GB" sz="2700" b="0" dirty="0" err="1"/>
              <a:t>uSPC</a:t>
            </a:r>
            <a:r>
              <a:rPr lang="en-GB" sz="2700" b="0" dirty="0"/>
              <a:t> – invalidity a claim for a declaration of invalidity is made to the EU IPO. Invalid if granted in contravention of Art 3, basic patent lapses or is revoked or amended such that no longer protect the product of the </a:t>
            </a:r>
            <a:r>
              <a:rPr lang="en-GB" sz="2700" b="0" dirty="0" err="1"/>
              <a:t>uSPC</a:t>
            </a:r>
            <a:r>
              <a:rPr lang="en-GB" sz="2700" b="0" dirty="0"/>
              <a:t>. Any person can seek invalidity. Fee to be paid and statement of grounds must be included in request. No person who examined the </a:t>
            </a:r>
            <a:r>
              <a:rPr lang="en-GB" sz="2700" b="0" dirty="0" err="1"/>
              <a:t>uSPC</a:t>
            </a:r>
            <a:r>
              <a:rPr lang="en-GB" sz="2700" b="0" dirty="0"/>
              <a:t> shall be on the panel to consider revocation. Aim to provide decision within 6 months unless complex and need longer. Proposal says invalidity hearing will not be public. </a:t>
            </a:r>
          </a:p>
          <a:p>
            <a:pPr marL="428625" indent="-428625">
              <a:buFont typeface="Arial" panose="020B0604020202020204" pitchFamily="34" charset="0"/>
              <a:buChar char="•"/>
            </a:pPr>
            <a:r>
              <a:rPr lang="en-GB" sz="2700" b="0" dirty="0"/>
              <a:t>Art 24  - counterclaim for invalidity – can be made to the Court. Court must tell the EU IPO and if they are already looking at validity then the Court action must be stayed. There is the option for the holder of the </a:t>
            </a:r>
            <a:r>
              <a:rPr lang="en-GB" sz="2700" b="0" dirty="0" err="1"/>
              <a:t>uSPC</a:t>
            </a:r>
            <a:r>
              <a:rPr lang="en-GB" sz="2700" b="0" dirty="0"/>
              <a:t> to apply for the Court to stay the action and for the invalidity to be heard. Court will hear the other party – if it is agreed the action should be before the EU IPO then defendant must file a claim with the EU IPO within time limit set or the action for invalidity will be deemed to have been withdrawn (24(4) </a:t>
            </a:r>
            <a:r>
              <a:rPr lang="en-GB" sz="2700" b="0" dirty="0" err="1"/>
              <a:t>uSPC</a:t>
            </a:r>
            <a:r>
              <a:rPr lang="en-GB" sz="2700" b="0" dirty="0"/>
              <a:t> Reg). </a:t>
            </a:r>
          </a:p>
          <a:p>
            <a:pPr marL="428625" indent="-428625">
              <a:buFont typeface="Arial" panose="020B0604020202020204" pitchFamily="34" charset="0"/>
              <a:buChar char="•"/>
            </a:pPr>
            <a:endParaRPr lang="en-GB" sz="2700" b="0" dirty="0"/>
          </a:p>
          <a:p>
            <a:pPr marL="428625" indent="-428625">
              <a:buFont typeface="Arial" panose="020B0604020202020204" pitchFamily="34" charset="0"/>
              <a:buChar char="•"/>
            </a:pPr>
            <a:endParaRPr lang="en-GB" sz="2700" b="0" dirty="0"/>
          </a:p>
          <a:p>
            <a:pPr marL="428625" indent="-428625">
              <a:buFont typeface="Arial" panose="020B0604020202020204" pitchFamily="34" charset="0"/>
              <a:buChar char="•"/>
            </a:pPr>
            <a:endParaRPr lang="en-GB" sz="2700" b="0" dirty="0"/>
          </a:p>
        </p:txBody>
      </p:sp>
      <p:sp>
        <p:nvSpPr>
          <p:cNvPr id="4" name="Slide Number Placeholder 5" descr="|">
            <a:extLst>
              <a:ext uri="{FF2B5EF4-FFF2-40B4-BE49-F238E27FC236}">
                <a16:creationId xmlns:a16="http://schemas.microsoft.com/office/drawing/2014/main" id="{EF61B2C7-C351-4FA4-F69B-F97BDE529C07}"/>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19</a:t>
            </a:fld>
            <a:endParaRPr lang="en-GB">
              <a:solidFill>
                <a:srgbClr val="000000"/>
              </a:solidFill>
              <a:latin typeface="Arial" panose="020B0604020202020204"/>
            </a:endParaRPr>
          </a:p>
        </p:txBody>
      </p:sp>
    </p:spTree>
    <p:extLst>
      <p:ext uri="{BB962C8B-B14F-4D97-AF65-F5344CB8AC3E}">
        <p14:creationId xmlns:p14="http://schemas.microsoft.com/office/powerpoint/2010/main" val="294783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476340">
            <a:off x="14662163" y="-1580937"/>
            <a:ext cx="6903203" cy="4711436"/>
          </a:xfrm>
          <a:custGeom>
            <a:avLst/>
            <a:gdLst/>
            <a:ahLst/>
            <a:cxnLst/>
            <a:rect l="l" t="t" r="r" b="b"/>
            <a:pathLst>
              <a:path w="6903203" h="4711436">
                <a:moveTo>
                  <a:pt x="0" y="0"/>
                </a:moveTo>
                <a:lnTo>
                  <a:pt x="6903203" y="0"/>
                </a:lnTo>
                <a:lnTo>
                  <a:pt x="6903203" y="4711436"/>
                </a:lnTo>
                <a:lnTo>
                  <a:pt x="0" y="4711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ES"/>
          </a:p>
        </p:txBody>
      </p:sp>
      <p:sp>
        <p:nvSpPr>
          <p:cNvPr id="3" name="Freeform 3"/>
          <p:cNvSpPr/>
          <p:nvPr/>
        </p:nvSpPr>
        <p:spPr>
          <a:xfrm rot="-9793062">
            <a:off x="-3581090" y="7215249"/>
            <a:ext cx="8487139" cy="5792473"/>
          </a:xfrm>
          <a:custGeom>
            <a:avLst/>
            <a:gdLst/>
            <a:ahLst/>
            <a:cxnLst/>
            <a:rect l="l" t="t" r="r" b="b"/>
            <a:pathLst>
              <a:path w="8487139" h="5792473">
                <a:moveTo>
                  <a:pt x="0" y="0"/>
                </a:moveTo>
                <a:lnTo>
                  <a:pt x="8487139" y="0"/>
                </a:lnTo>
                <a:lnTo>
                  <a:pt x="8487139" y="5792473"/>
                </a:lnTo>
                <a:lnTo>
                  <a:pt x="0" y="5792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ES"/>
          </a:p>
        </p:txBody>
      </p:sp>
      <p:grpSp>
        <p:nvGrpSpPr>
          <p:cNvPr id="4" name="Group 4"/>
          <p:cNvGrpSpPr/>
          <p:nvPr/>
        </p:nvGrpSpPr>
        <p:grpSpPr>
          <a:xfrm>
            <a:off x="1025574" y="3601122"/>
            <a:ext cx="4974134" cy="4613285"/>
            <a:chOff x="0" y="0"/>
            <a:chExt cx="1814578" cy="1682939"/>
          </a:xfrm>
        </p:grpSpPr>
        <p:sp>
          <p:nvSpPr>
            <p:cNvPr id="5" name="Freeform 5"/>
            <p:cNvSpPr/>
            <p:nvPr/>
          </p:nvSpPr>
          <p:spPr>
            <a:xfrm>
              <a:off x="0" y="0"/>
              <a:ext cx="1814578" cy="1682939"/>
            </a:xfrm>
            <a:custGeom>
              <a:avLst/>
              <a:gdLst/>
              <a:ahLst/>
              <a:cxnLst/>
              <a:rect l="l" t="t" r="r" b="b"/>
              <a:pathLst>
                <a:path w="1814578" h="1682939">
                  <a:moveTo>
                    <a:pt x="1690118" y="1682939"/>
                  </a:moveTo>
                  <a:lnTo>
                    <a:pt x="124460" y="1682939"/>
                  </a:lnTo>
                  <a:cubicBezTo>
                    <a:pt x="55880" y="1682939"/>
                    <a:pt x="0" y="1627059"/>
                    <a:pt x="0" y="1558479"/>
                  </a:cubicBezTo>
                  <a:lnTo>
                    <a:pt x="0" y="124460"/>
                  </a:lnTo>
                  <a:cubicBezTo>
                    <a:pt x="0" y="55880"/>
                    <a:pt x="55880" y="0"/>
                    <a:pt x="124460" y="0"/>
                  </a:cubicBezTo>
                  <a:lnTo>
                    <a:pt x="1690118" y="0"/>
                  </a:lnTo>
                  <a:cubicBezTo>
                    <a:pt x="1758698" y="0"/>
                    <a:pt x="1814578" y="55880"/>
                    <a:pt x="1814578" y="124460"/>
                  </a:cubicBezTo>
                  <a:lnTo>
                    <a:pt x="1814578" y="1558479"/>
                  </a:lnTo>
                  <a:cubicBezTo>
                    <a:pt x="1814578" y="1627059"/>
                    <a:pt x="1758698" y="1682939"/>
                    <a:pt x="1690118" y="1682939"/>
                  </a:cubicBezTo>
                  <a:close/>
                </a:path>
              </a:pathLst>
            </a:custGeom>
            <a:solidFill>
              <a:srgbClr val="FFFFFF"/>
            </a:solidFill>
          </p:spPr>
          <p:txBody>
            <a:bodyPr/>
            <a:lstStyle/>
            <a:p>
              <a:endParaRPr lang="en-ES"/>
            </a:p>
          </p:txBody>
        </p:sp>
      </p:grpSp>
      <p:sp>
        <p:nvSpPr>
          <p:cNvPr id="6" name="Freeform 6"/>
          <p:cNvSpPr/>
          <p:nvPr/>
        </p:nvSpPr>
        <p:spPr>
          <a:xfrm>
            <a:off x="16662127" y="8763538"/>
            <a:ext cx="1194347" cy="1123866"/>
          </a:xfrm>
          <a:custGeom>
            <a:avLst/>
            <a:gdLst/>
            <a:ahLst/>
            <a:cxnLst/>
            <a:rect l="l" t="t" r="r" b="b"/>
            <a:pathLst>
              <a:path w="1194347" h="1123866">
                <a:moveTo>
                  <a:pt x="0" y="0"/>
                </a:moveTo>
                <a:lnTo>
                  <a:pt x="1194346" y="0"/>
                </a:lnTo>
                <a:lnTo>
                  <a:pt x="1194346" y="1123866"/>
                </a:lnTo>
                <a:lnTo>
                  <a:pt x="0" y="1123866"/>
                </a:lnTo>
                <a:lnTo>
                  <a:pt x="0" y="0"/>
                </a:lnTo>
                <a:close/>
              </a:path>
            </a:pathLst>
          </a:custGeom>
          <a:blipFill>
            <a:blip r:embed="rId4"/>
            <a:stretch>
              <a:fillRect r="-206143"/>
            </a:stretch>
          </a:blipFill>
        </p:spPr>
        <p:txBody>
          <a:bodyPr/>
          <a:lstStyle/>
          <a:p>
            <a:endParaRPr lang="en-ES"/>
          </a:p>
        </p:txBody>
      </p:sp>
      <p:sp>
        <p:nvSpPr>
          <p:cNvPr id="7" name="Freeform 7"/>
          <p:cNvSpPr/>
          <p:nvPr/>
        </p:nvSpPr>
        <p:spPr>
          <a:xfrm>
            <a:off x="2298511" y="3601122"/>
            <a:ext cx="2471387" cy="2512210"/>
          </a:xfrm>
          <a:custGeom>
            <a:avLst/>
            <a:gdLst/>
            <a:ahLst/>
            <a:cxnLst/>
            <a:rect l="l" t="t" r="r" b="b"/>
            <a:pathLst>
              <a:path w="2471387" h="2512210">
                <a:moveTo>
                  <a:pt x="0" y="0"/>
                </a:moveTo>
                <a:lnTo>
                  <a:pt x="2471387" y="0"/>
                </a:lnTo>
                <a:lnTo>
                  <a:pt x="2471387" y="2512210"/>
                </a:lnTo>
                <a:lnTo>
                  <a:pt x="0" y="25122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ES"/>
          </a:p>
        </p:txBody>
      </p:sp>
      <p:sp>
        <p:nvSpPr>
          <p:cNvPr id="8" name="Freeform 8"/>
          <p:cNvSpPr/>
          <p:nvPr/>
        </p:nvSpPr>
        <p:spPr>
          <a:xfrm>
            <a:off x="13840580" y="3611509"/>
            <a:ext cx="2357482" cy="2522597"/>
          </a:xfrm>
          <a:custGeom>
            <a:avLst/>
            <a:gdLst/>
            <a:ahLst/>
            <a:cxnLst/>
            <a:rect l="l" t="t" r="r" b="b"/>
            <a:pathLst>
              <a:path w="2357482" h="2522597">
                <a:moveTo>
                  <a:pt x="0" y="0"/>
                </a:moveTo>
                <a:lnTo>
                  <a:pt x="2357482" y="0"/>
                </a:lnTo>
                <a:lnTo>
                  <a:pt x="2357482" y="2522598"/>
                </a:lnTo>
                <a:lnTo>
                  <a:pt x="0" y="25225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ES"/>
          </a:p>
        </p:txBody>
      </p:sp>
      <p:sp>
        <p:nvSpPr>
          <p:cNvPr id="9" name="Freeform 9"/>
          <p:cNvSpPr/>
          <p:nvPr/>
        </p:nvSpPr>
        <p:spPr>
          <a:xfrm>
            <a:off x="5770545" y="4356691"/>
            <a:ext cx="3235133" cy="1678225"/>
          </a:xfrm>
          <a:custGeom>
            <a:avLst/>
            <a:gdLst/>
            <a:ahLst/>
            <a:cxnLst/>
            <a:rect l="l" t="t" r="r" b="b"/>
            <a:pathLst>
              <a:path w="3235133" h="1678225">
                <a:moveTo>
                  <a:pt x="0" y="0"/>
                </a:moveTo>
                <a:lnTo>
                  <a:pt x="3235133" y="0"/>
                </a:lnTo>
                <a:lnTo>
                  <a:pt x="3235133" y="1678225"/>
                </a:lnTo>
                <a:lnTo>
                  <a:pt x="0" y="1678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S"/>
          </a:p>
        </p:txBody>
      </p:sp>
      <p:sp>
        <p:nvSpPr>
          <p:cNvPr id="10" name="Freeform 10"/>
          <p:cNvSpPr/>
          <p:nvPr/>
        </p:nvSpPr>
        <p:spPr>
          <a:xfrm>
            <a:off x="10005803" y="3621897"/>
            <a:ext cx="2834652" cy="2512210"/>
          </a:xfrm>
          <a:custGeom>
            <a:avLst/>
            <a:gdLst/>
            <a:ahLst/>
            <a:cxnLst/>
            <a:rect l="l" t="t" r="r" b="b"/>
            <a:pathLst>
              <a:path w="2834652" h="2512210">
                <a:moveTo>
                  <a:pt x="0" y="0"/>
                </a:moveTo>
                <a:lnTo>
                  <a:pt x="2834652" y="0"/>
                </a:lnTo>
                <a:lnTo>
                  <a:pt x="2834652" y="2512210"/>
                </a:lnTo>
                <a:lnTo>
                  <a:pt x="0" y="25122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ES"/>
          </a:p>
        </p:txBody>
      </p:sp>
      <p:sp>
        <p:nvSpPr>
          <p:cNvPr id="11" name="TextBox 11"/>
          <p:cNvSpPr txBox="1"/>
          <p:nvPr/>
        </p:nvSpPr>
        <p:spPr>
          <a:xfrm>
            <a:off x="4558343" y="1419946"/>
            <a:ext cx="9171315" cy="946785"/>
          </a:xfrm>
          <a:prstGeom prst="rect">
            <a:avLst/>
          </a:prstGeom>
        </p:spPr>
        <p:txBody>
          <a:bodyPr lIns="0" tIns="0" rIns="0" bIns="0" rtlCol="0" anchor="t">
            <a:spAutoFit/>
          </a:bodyPr>
          <a:lstStyle/>
          <a:p>
            <a:pPr algn="ctr">
              <a:lnSpc>
                <a:spcPts val="7620"/>
              </a:lnSpc>
            </a:pPr>
            <a:r>
              <a:rPr lang="en-US" sz="6000">
                <a:solidFill>
                  <a:srgbClr val="000000"/>
                </a:solidFill>
                <a:latin typeface="Montserrat Extra-Bold"/>
              </a:rPr>
              <a:t>What do we do?</a:t>
            </a:r>
          </a:p>
        </p:txBody>
      </p:sp>
      <p:sp>
        <p:nvSpPr>
          <p:cNvPr id="12" name="TextBox 12"/>
          <p:cNvSpPr txBox="1"/>
          <p:nvPr/>
        </p:nvSpPr>
        <p:spPr>
          <a:xfrm>
            <a:off x="2006384" y="6438045"/>
            <a:ext cx="3055641" cy="852297"/>
          </a:xfrm>
          <a:prstGeom prst="rect">
            <a:avLst/>
          </a:prstGeom>
        </p:spPr>
        <p:txBody>
          <a:bodyPr lIns="0" tIns="0" rIns="0" bIns="0" rtlCol="0" anchor="t">
            <a:spAutoFit/>
          </a:bodyPr>
          <a:lstStyle/>
          <a:p>
            <a:pPr algn="ctr">
              <a:lnSpc>
                <a:spcPts val="3428"/>
              </a:lnSpc>
            </a:pPr>
            <a:r>
              <a:rPr lang="en-US" sz="2699">
                <a:solidFill>
                  <a:srgbClr val="000000"/>
                </a:solidFill>
                <a:latin typeface="Montserrat Classic"/>
              </a:rPr>
              <a:t>Non-Profit Activities​</a:t>
            </a:r>
          </a:p>
        </p:txBody>
      </p:sp>
      <p:sp>
        <p:nvSpPr>
          <p:cNvPr id="13" name="TextBox 13"/>
          <p:cNvSpPr txBox="1"/>
          <p:nvPr/>
        </p:nvSpPr>
        <p:spPr>
          <a:xfrm>
            <a:off x="5727432" y="6438045"/>
            <a:ext cx="3321359" cy="1280922"/>
          </a:xfrm>
          <a:prstGeom prst="rect">
            <a:avLst/>
          </a:prstGeom>
        </p:spPr>
        <p:txBody>
          <a:bodyPr lIns="0" tIns="0" rIns="0" bIns="0" rtlCol="0" anchor="t">
            <a:spAutoFit/>
          </a:bodyPr>
          <a:lstStyle/>
          <a:p>
            <a:pPr algn="ctr">
              <a:lnSpc>
                <a:spcPts val="3428"/>
              </a:lnSpc>
            </a:pPr>
            <a:r>
              <a:rPr lang="en-US" sz="2699">
                <a:solidFill>
                  <a:srgbClr val="000000"/>
                </a:solidFill>
                <a:latin typeface="Montserrat Classic"/>
              </a:rPr>
              <a:t>High Quality Academic Research ​</a:t>
            </a:r>
          </a:p>
        </p:txBody>
      </p:sp>
      <p:sp>
        <p:nvSpPr>
          <p:cNvPr id="14" name="TextBox 14"/>
          <p:cNvSpPr txBox="1"/>
          <p:nvPr/>
        </p:nvSpPr>
        <p:spPr>
          <a:xfrm>
            <a:off x="10407572" y="6438045"/>
            <a:ext cx="2031113" cy="423672"/>
          </a:xfrm>
          <a:prstGeom prst="rect">
            <a:avLst/>
          </a:prstGeom>
        </p:spPr>
        <p:txBody>
          <a:bodyPr lIns="0" tIns="0" rIns="0" bIns="0" rtlCol="0" anchor="t">
            <a:spAutoFit/>
          </a:bodyPr>
          <a:lstStyle/>
          <a:p>
            <a:pPr>
              <a:lnSpc>
                <a:spcPts val="3428"/>
              </a:lnSpc>
            </a:pPr>
            <a:r>
              <a:rPr lang="en-US" sz="2699">
                <a:solidFill>
                  <a:srgbClr val="000000"/>
                </a:solidFill>
                <a:latin typeface="Montserrat Classic"/>
              </a:rPr>
              <a:t>Education​</a:t>
            </a:r>
          </a:p>
        </p:txBody>
      </p:sp>
      <p:sp>
        <p:nvSpPr>
          <p:cNvPr id="15" name="TextBox 15"/>
          <p:cNvSpPr txBox="1"/>
          <p:nvPr/>
        </p:nvSpPr>
        <p:spPr>
          <a:xfrm>
            <a:off x="13757026" y="6438045"/>
            <a:ext cx="2524590" cy="1280922"/>
          </a:xfrm>
          <a:prstGeom prst="rect">
            <a:avLst/>
          </a:prstGeom>
        </p:spPr>
        <p:txBody>
          <a:bodyPr lIns="0" tIns="0" rIns="0" bIns="0" rtlCol="0" anchor="t">
            <a:spAutoFit/>
          </a:bodyPr>
          <a:lstStyle/>
          <a:p>
            <a:pPr algn="ctr">
              <a:lnSpc>
                <a:spcPts val="3428"/>
              </a:lnSpc>
            </a:pPr>
            <a:r>
              <a:rPr lang="en-US" sz="2699">
                <a:solidFill>
                  <a:srgbClr val="000000"/>
                </a:solidFill>
                <a:latin typeface="Montserrat Classic"/>
              </a:rPr>
              <a:t>Promotion Innovative SMEs​</a:t>
            </a:r>
          </a:p>
        </p:txBody>
      </p:sp>
      <p:sp>
        <p:nvSpPr>
          <p:cNvPr id="16" name="TextBox 16"/>
          <p:cNvSpPr txBox="1"/>
          <p:nvPr/>
        </p:nvSpPr>
        <p:spPr>
          <a:xfrm>
            <a:off x="17509258" y="672464"/>
            <a:ext cx="160065" cy="356236"/>
          </a:xfrm>
          <a:prstGeom prst="rect">
            <a:avLst/>
          </a:prstGeom>
        </p:spPr>
        <p:txBody>
          <a:bodyPr lIns="0" tIns="0" rIns="0" bIns="0" rtlCol="0" anchor="t">
            <a:spAutoFit/>
          </a:bodyPr>
          <a:lstStyle/>
          <a:p>
            <a:pPr algn="ctr">
              <a:lnSpc>
                <a:spcPts val="2939"/>
              </a:lnSpc>
            </a:pPr>
            <a:r>
              <a:rPr lang="en-US" sz="2099">
                <a:solidFill>
                  <a:srgbClr val="951B81"/>
                </a:solidFill>
                <a:latin typeface="Montserrat Classic Bold"/>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C93A9"/>
        </a:solidFill>
        <a:effectLst/>
      </p:bgPr>
    </p:bg>
    <p:spTree>
      <p:nvGrpSpPr>
        <p:cNvPr id="1" name=""/>
        <p:cNvGrpSpPr/>
        <p:nvPr/>
      </p:nvGrpSpPr>
      <p:grpSpPr>
        <a:xfrm>
          <a:off x="0" y="0"/>
          <a:ext cx="0" cy="0"/>
          <a:chOff x="0" y="0"/>
          <a:chExt cx="0" cy="0"/>
        </a:xfrm>
      </p:grpSpPr>
      <p:sp>
        <p:nvSpPr>
          <p:cNvPr id="2" name="Freeform 2"/>
          <p:cNvSpPr/>
          <p:nvPr/>
        </p:nvSpPr>
        <p:spPr>
          <a:xfrm>
            <a:off x="16662127" y="8763538"/>
            <a:ext cx="1194347" cy="1123866"/>
          </a:xfrm>
          <a:custGeom>
            <a:avLst/>
            <a:gdLst/>
            <a:ahLst/>
            <a:cxnLst/>
            <a:rect l="l" t="t" r="r" b="b"/>
            <a:pathLst>
              <a:path w="1194347" h="1123866">
                <a:moveTo>
                  <a:pt x="0" y="0"/>
                </a:moveTo>
                <a:lnTo>
                  <a:pt x="1194346" y="0"/>
                </a:lnTo>
                <a:lnTo>
                  <a:pt x="1194346" y="1123866"/>
                </a:lnTo>
                <a:lnTo>
                  <a:pt x="0" y="1123866"/>
                </a:lnTo>
                <a:lnTo>
                  <a:pt x="0" y="0"/>
                </a:lnTo>
                <a:close/>
              </a:path>
            </a:pathLst>
          </a:custGeom>
          <a:blipFill>
            <a:blip r:embed="rId2"/>
            <a:stretch>
              <a:fillRect r="-206143"/>
            </a:stretch>
          </a:blipFill>
        </p:spPr>
        <p:txBody>
          <a:bodyPr/>
          <a:lstStyle/>
          <a:p>
            <a:endParaRPr lang="en-ES"/>
          </a:p>
        </p:txBody>
      </p:sp>
      <p:sp>
        <p:nvSpPr>
          <p:cNvPr id="3" name="Freeform 3"/>
          <p:cNvSpPr/>
          <p:nvPr/>
        </p:nvSpPr>
        <p:spPr>
          <a:xfrm>
            <a:off x="2676162" y="6924369"/>
            <a:ext cx="3285553" cy="1975439"/>
          </a:xfrm>
          <a:custGeom>
            <a:avLst/>
            <a:gdLst/>
            <a:ahLst/>
            <a:cxnLst/>
            <a:rect l="l" t="t" r="r" b="b"/>
            <a:pathLst>
              <a:path w="3285553" h="1975439">
                <a:moveTo>
                  <a:pt x="0" y="0"/>
                </a:moveTo>
                <a:lnTo>
                  <a:pt x="3285554" y="0"/>
                </a:lnTo>
                <a:lnTo>
                  <a:pt x="3285554" y="1975439"/>
                </a:lnTo>
                <a:lnTo>
                  <a:pt x="0" y="1975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S"/>
          </a:p>
        </p:txBody>
      </p:sp>
      <p:sp>
        <p:nvSpPr>
          <p:cNvPr id="5" name="TextBox 5"/>
          <p:cNvSpPr txBox="1"/>
          <p:nvPr/>
        </p:nvSpPr>
        <p:spPr>
          <a:xfrm>
            <a:off x="1524000" y="3263889"/>
            <a:ext cx="7412849" cy="3629199"/>
          </a:xfrm>
          <a:prstGeom prst="rect">
            <a:avLst/>
          </a:prstGeom>
        </p:spPr>
        <p:txBody>
          <a:bodyPr lIns="0" tIns="0" rIns="0" bIns="0" rtlCol="0" anchor="t">
            <a:spAutoFit/>
          </a:bodyPr>
          <a:lstStyle/>
          <a:p>
            <a:pPr>
              <a:lnSpc>
                <a:spcPts val="4025"/>
              </a:lnSpc>
            </a:pPr>
            <a:r>
              <a:rPr lang="en-US" sz="3500" spc="59" dirty="0">
                <a:solidFill>
                  <a:srgbClr val="FFFFFF"/>
                </a:solidFill>
                <a:latin typeface="League Spartan"/>
              </a:rPr>
              <a:t>Sign up to our upcoming webinar </a:t>
            </a:r>
            <a:r>
              <a:rPr lang="en-US" sz="3500" u="sng" spc="59" dirty="0">
                <a:solidFill>
                  <a:srgbClr val="FFFFFF"/>
                </a:solidFill>
                <a:latin typeface="League Spartan"/>
              </a:rPr>
              <a:t>“SMEs and patent holdouts: how European SMEs fight back</a:t>
            </a:r>
            <a:r>
              <a:rPr lang="en-US" sz="3500" spc="59" dirty="0">
                <a:solidFill>
                  <a:srgbClr val="FFFFFF"/>
                </a:solidFill>
                <a:latin typeface="League Spartan"/>
              </a:rPr>
              <a:t>”</a:t>
            </a:r>
          </a:p>
          <a:p>
            <a:pPr>
              <a:lnSpc>
                <a:spcPts val="4025"/>
              </a:lnSpc>
            </a:pPr>
            <a:endParaRPr lang="en-US" sz="3500" spc="59" dirty="0">
              <a:solidFill>
                <a:srgbClr val="FFFFFF"/>
              </a:solidFill>
              <a:latin typeface="League Spartan"/>
            </a:endParaRPr>
          </a:p>
          <a:p>
            <a:pPr>
              <a:lnSpc>
                <a:spcPts val="4025"/>
              </a:lnSpc>
            </a:pPr>
            <a:r>
              <a:rPr lang="en-US" sz="3500" spc="59" dirty="0">
                <a:solidFill>
                  <a:srgbClr val="FFFFFF"/>
                </a:solidFill>
                <a:latin typeface="League Spartan"/>
              </a:rPr>
              <a:t>Feb 22nd, 10h CET</a:t>
            </a:r>
          </a:p>
          <a:p>
            <a:pPr>
              <a:lnSpc>
                <a:spcPts val="4255"/>
              </a:lnSpc>
            </a:pPr>
            <a:endParaRPr lang="en-US" sz="3500" spc="59" dirty="0">
              <a:solidFill>
                <a:srgbClr val="FFFFFF"/>
              </a:solidFill>
              <a:latin typeface="League Spartan"/>
            </a:endParaRPr>
          </a:p>
        </p:txBody>
      </p:sp>
      <p:sp>
        <p:nvSpPr>
          <p:cNvPr id="6" name="TextBox 6"/>
          <p:cNvSpPr txBox="1"/>
          <p:nvPr/>
        </p:nvSpPr>
        <p:spPr>
          <a:xfrm>
            <a:off x="6402230" y="1066800"/>
            <a:ext cx="5483541" cy="876329"/>
          </a:xfrm>
          <a:prstGeom prst="rect">
            <a:avLst/>
          </a:prstGeom>
        </p:spPr>
        <p:txBody>
          <a:bodyPr lIns="0" tIns="0" rIns="0" bIns="0" rtlCol="0" anchor="t">
            <a:spAutoFit/>
          </a:bodyPr>
          <a:lstStyle/>
          <a:p>
            <a:pPr>
              <a:lnSpc>
                <a:spcPts val="6905"/>
              </a:lnSpc>
            </a:pPr>
            <a:r>
              <a:rPr lang="en-US" sz="6004" spc="102">
                <a:solidFill>
                  <a:srgbClr val="FFFFFF"/>
                </a:solidFill>
                <a:latin typeface="League Spartan"/>
              </a:rPr>
              <a:t>THANK YOU!</a:t>
            </a:r>
          </a:p>
        </p:txBody>
      </p:sp>
      <p:pic>
        <p:nvPicPr>
          <p:cNvPr id="8" name="Picture 7" descr="A qr code on a white background&#10;&#10;Description automatically generated">
            <a:extLst>
              <a:ext uri="{FF2B5EF4-FFF2-40B4-BE49-F238E27FC236}">
                <a16:creationId xmlns:a16="http://schemas.microsoft.com/office/drawing/2014/main" id="{89C005B4-A48B-6B7E-746A-16D6F2F5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600" y="3263889"/>
            <a:ext cx="4648200" cy="4648200"/>
          </a:xfrm>
          <a:prstGeom prst="rect">
            <a:avLst/>
          </a:prstGeom>
        </p:spPr>
      </p:pic>
      <p:sp>
        <p:nvSpPr>
          <p:cNvPr id="9" name="TextBox 6">
            <a:extLst>
              <a:ext uri="{FF2B5EF4-FFF2-40B4-BE49-F238E27FC236}">
                <a16:creationId xmlns:a16="http://schemas.microsoft.com/office/drawing/2014/main" id="{733F2085-C261-855E-6E72-8BE91604CB0E}"/>
              </a:ext>
            </a:extLst>
          </p:cNvPr>
          <p:cNvSpPr txBox="1"/>
          <p:nvPr/>
        </p:nvSpPr>
        <p:spPr>
          <a:xfrm>
            <a:off x="10029462" y="8393332"/>
            <a:ext cx="5620476" cy="389256"/>
          </a:xfrm>
          <a:prstGeom prst="rect">
            <a:avLst/>
          </a:prstGeom>
        </p:spPr>
        <p:txBody>
          <a:bodyPr lIns="0" tIns="0" rIns="0" bIns="0" rtlCol="0" anchor="t">
            <a:spAutoFit/>
          </a:bodyPr>
          <a:lstStyle/>
          <a:p>
            <a:pPr>
              <a:lnSpc>
                <a:spcPts val="3219"/>
              </a:lnSpc>
            </a:pPr>
            <a:r>
              <a:rPr lang="en-US" sz="2299">
                <a:solidFill>
                  <a:srgbClr val="FFFFFF"/>
                </a:solidFill>
                <a:latin typeface="Montserrat Classic"/>
              </a:rPr>
              <a:t>https://www.4ipcouncil.com/webinars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92856" y="2576544"/>
            <a:ext cx="1202573" cy="1023280"/>
            <a:chOff x="0" y="0"/>
            <a:chExt cx="1603431" cy="1364374"/>
          </a:xfrm>
        </p:grpSpPr>
        <p:sp>
          <p:nvSpPr>
            <p:cNvPr id="3" name="Freeform 3"/>
            <p:cNvSpPr/>
            <p:nvPr/>
          </p:nvSpPr>
          <p:spPr>
            <a:xfrm>
              <a:off x="0" y="0"/>
              <a:ext cx="1603431" cy="1364374"/>
            </a:xfrm>
            <a:custGeom>
              <a:avLst/>
              <a:gdLst/>
              <a:ahLst/>
              <a:cxnLst/>
              <a:rect l="l" t="t" r="r" b="b"/>
              <a:pathLst>
                <a:path w="1603431" h="1364374">
                  <a:moveTo>
                    <a:pt x="0" y="0"/>
                  </a:moveTo>
                  <a:lnTo>
                    <a:pt x="1603431" y="0"/>
                  </a:lnTo>
                  <a:lnTo>
                    <a:pt x="1603431" y="1364374"/>
                  </a:lnTo>
                  <a:lnTo>
                    <a:pt x="0" y="1364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ES"/>
            </a:p>
          </p:txBody>
        </p:sp>
        <p:sp>
          <p:nvSpPr>
            <p:cNvPr id="4" name="TextBox 4"/>
            <p:cNvSpPr txBox="1"/>
            <p:nvPr/>
          </p:nvSpPr>
          <p:spPr>
            <a:xfrm>
              <a:off x="472338" y="379355"/>
              <a:ext cx="658755" cy="630343"/>
            </a:xfrm>
            <a:prstGeom prst="rect">
              <a:avLst/>
            </a:prstGeom>
          </p:spPr>
          <p:txBody>
            <a:bodyPr lIns="0" tIns="0" rIns="0" bIns="0" rtlCol="0" anchor="t">
              <a:spAutoFit/>
            </a:bodyPr>
            <a:lstStyle/>
            <a:p>
              <a:pPr algn="ctr">
                <a:lnSpc>
                  <a:spcPts val="3680"/>
                </a:lnSpc>
                <a:spcBef>
                  <a:spcPct val="0"/>
                </a:spcBef>
              </a:pPr>
              <a:r>
                <a:rPr lang="en-US" sz="3200" spc="54">
                  <a:solidFill>
                    <a:srgbClr val="03989E"/>
                  </a:solidFill>
                  <a:latin typeface="Montserrat Extra-Bold"/>
                </a:rPr>
                <a:t>1</a:t>
              </a:r>
            </a:p>
          </p:txBody>
        </p:sp>
      </p:grpSp>
      <p:grpSp>
        <p:nvGrpSpPr>
          <p:cNvPr id="5" name="Group 5"/>
          <p:cNvGrpSpPr/>
          <p:nvPr/>
        </p:nvGrpSpPr>
        <p:grpSpPr>
          <a:xfrm>
            <a:off x="1892856" y="4034903"/>
            <a:ext cx="1202573" cy="1023280"/>
            <a:chOff x="0" y="0"/>
            <a:chExt cx="1603431" cy="1364374"/>
          </a:xfrm>
        </p:grpSpPr>
        <p:sp>
          <p:nvSpPr>
            <p:cNvPr id="6" name="Freeform 6"/>
            <p:cNvSpPr/>
            <p:nvPr/>
          </p:nvSpPr>
          <p:spPr>
            <a:xfrm>
              <a:off x="0" y="0"/>
              <a:ext cx="1603431" cy="1364374"/>
            </a:xfrm>
            <a:custGeom>
              <a:avLst/>
              <a:gdLst/>
              <a:ahLst/>
              <a:cxnLst/>
              <a:rect l="l" t="t" r="r" b="b"/>
              <a:pathLst>
                <a:path w="1603431" h="1364374">
                  <a:moveTo>
                    <a:pt x="0" y="0"/>
                  </a:moveTo>
                  <a:lnTo>
                    <a:pt x="1603431" y="0"/>
                  </a:lnTo>
                  <a:lnTo>
                    <a:pt x="1603431" y="1364374"/>
                  </a:lnTo>
                  <a:lnTo>
                    <a:pt x="0" y="1364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ES"/>
            </a:p>
          </p:txBody>
        </p:sp>
        <p:sp>
          <p:nvSpPr>
            <p:cNvPr id="7" name="TextBox 7"/>
            <p:cNvSpPr txBox="1"/>
            <p:nvPr/>
          </p:nvSpPr>
          <p:spPr>
            <a:xfrm>
              <a:off x="472338" y="412334"/>
              <a:ext cx="658755" cy="630343"/>
            </a:xfrm>
            <a:prstGeom prst="rect">
              <a:avLst/>
            </a:prstGeom>
          </p:spPr>
          <p:txBody>
            <a:bodyPr lIns="0" tIns="0" rIns="0" bIns="0" rtlCol="0" anchor="t">
              <a:spAutoFit/>
            </a:bodyPr>
            <a:lstStyle/>
            <a:p>
              <a:pPr algn="ctr">
                <a:lnSpc>
                  <a:spcPts val="3680"/>
                </a:lnSpc>
                <a:spcBef>
                  <a:spcPct val="0"/>
                </a:spcBef>
              </a:pPr>
              <a:r>
                <a:rPr lang="en-US" sz="3200" spc="54">
                  <a:solidFill>
                    <a:srgbClr val="03989E"/>
                  </a:solidFill>
                  <a:latin typeface="Montserrat Extra-Bold"/>
                </a:rPr>
                <a:t>2</a:t>
              </a:r>
            </a:p>
          </p:txBody>
        </p:sp>
      </p:grpSp>
      <p:grpSp>
        <p:nvGrpSpPr>
          <p:cNvPr id="8" name="Group 8"/>
          <p:cNvGrpSpPr/>
          <p:nvPr/>
        </p:nvGrpSpPr>
        <p:grpSpPr>
          <a:xfrm>
            <a:off x="1892856" y="5533398"/>
            <a:ext cx="1202573" cy="1023280"/>
            <a:chOff x="0" y="0"/>
            <a:chExt cx="1603431" cy="1364374"/>
          </a:xfrm>
        </p:grpSpPr>
        <p:sp>
          <p:nvSpPr>
            <p:cNvPr id="9" name="Freeform 9"/>
            <p:cNvSpPr/>
            <p:nvPr/>
          </p:nvSpPr>
          <p:spPr>
            <a:xfrm>
              <a:off x="0" y="0"/>
              <a:ext cx="1603431" cy="1364374"/>
            </a:xfrm>
            <a:custGeom>
              <a:avLst/>
              <a:gdLst/>
              <a:ahLst/>
              <a:cxnLst/>
              <a:rect l="l" t="t" r="r" b="b"/>
              <a:pathLst>
                <a:path w="1603431" h="1364374">
                  <a:moveTo>
                    <a:pt x="0" y="0"/>
                  </a:moveTo>
                  <a:lnTo>
                    <a:pt x="1603431" y="0"/>
                  </a:lnTo>
                  <a:lnTo>
                    <a:pt x="1603431" y="1364374"/>
                  </a:lnTo>
                  <a:lnTo>
                    <a:pt x="0" y="1364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ES"/>
            </a:p>
          </p:txBody>
        </p:sp>
        <p:sp>
          <p:nvSpPr>
            <p:cNvPr id="10" name="TextBox 10"/>
            <p:cNvSpPr txBox="1"/>
            <p:nvPr/>
          </p:nvSpPr>
          <p:spPr>
            <a:xfrm>
              <a:off x="472338" y="383665"/>
              <a:ext cx="658755" cy="630343"/>
            </a:xfrm>
            <a:prstGeom prst="rect">
              <a:avLst/>
            </a:prstGeom>
          </p:spPr>
          <p:txBody>
            <a:bodyPr lIns="0" tIns="0" rIns="0" bIns="0" rtlCol="0" anchor="t">
              <a:spAutoFit/>
            </a:bodyPr>
            <a:lstStyle/>
            <a:p>
              <a:pPr algn="ctr">
                <a:lnSpc>
                  <a:spcPts val="3680"/>
                </a:lnSpc>
                <a:spcBef>
                  <a:spcPct val="0"/>
                </a:spcBef>
              </a:pPr>
              <a:r>
                <a:rPr lang="en-US" sz="3200" spc="54">
                  <a:solidFill>
                    <a:srgbClr val="03989E"/>
                  </a:solidFill>
                  <a:latin typeface="Montserrat Extra-Bold"/>
                </a:rPr>
                <a:t>3</a:t>
              </a:r>
            </a:p>
          </p:txBody>
        </p:sp>
      </p:grpSp>
      <p:grpSp>
        <p:nvGrpSpPr>
          <p:cNvPr id="11" name="Group 11"/>
          <p:cNvGrpSpPr/>
          <p:nvPr/>
        </p:nvGrpSpPr>
        <p:grpSpPr>
          <a:xfrm>
            <a:off x="1892856" y="7031825"/>
            <a:ext cx="1202573" cy="1023280"/>
            <a:chOff x="0" y="0"/>
            <a:chExt cx="1603431" cy="1364374"/>
          </a:xfrm>
        </p:grpSpPr>
        <p:sp>
          <p:nvSpPr>
            <p:cNvPr id="12" name="Freeform 12"/>
            <p:cNvSpPr/>
            <p:nvPr/>
          </p:nvSpPr>
          <p:spPr>
            <a:xfrm>
              <a:off x="0" y="0"/>
              <a:ext cx="1603431" cy="1364374"/>
            </a:xfrm>
            <a:custGeom>
              <a:avLst/>
              <a:gdLst/>
              <a:ahLst/>
              <a:cxnLst/>
              <a:rect l="l" t="t" r="r" b="b"/>
              <a:pathLst>
                <a:path w="1603431" h="1364374">
                  <a:moveTo>
                    <a:pt x="0" y="0"/>
                  </a:moveTo>
                  <a:lnTo>
                    <a:pt x="1603431" y="0"/>
                  </a:lnTo>
                  <a:lnTo>
                    <a:pt x="1603431" y="1364374"/>
                  </a:lnTo>
                  <a:lnTo>
                    <a:pt x="0" y="13643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ES"/>
            </a:p>
          </p:txBody>
        </p:sp>
        <p:sp>
          <p:nvSpPr>
            <p:cNvPr id="13" name="TextBox 13"/>
            <p:cNvSpPr txBox="1"/>
            <p:nvPr/>
          </p:nvSpPr>
          <p:spPr>
            <a:xfrm>
              <a:off x="472338" y="393625"/>
              <a:ext cx="658755" cy="630343"/>
            </a:xfrm>
            <a:prstGeom prst="rect">
              <a:avLst/>
            </a:prstGeom>
          </p:spPr>
          <p:txBody>
            <a:bodyPr lIns="0" tIns="0" rIns="0" bIns="0" rtlCol="0" anchor="t">
              <a:spAutoFit/>
            </a:bodyPr>
            <a:lstStyle/>
            <a:p>
              <a:pPr algn="ctr">
                <a:lnSpc>
                  <a:spcPts val="3680"/>
                </a:lnSpc>
                <a:spcBef>
                  <a:spcPct val="0"/>
                </a:spcBef>
              </a:pPr>
              <a:r>
                <a:rPr lang="en-US" sz="3200" spc="54">
                  <a:solidFill>
                    <a:srgbClr val="03989E"/>
                  </a:solidFill>
                  <a:latin typeface="Montserrat Extra-Bold"/>
                </a:rPr>
                <a:t>4</a:t>
              </a:r>
            </a:p>
          </p:txBody>
        </p:sp>
      </p:grpSp>
      <p:sp>
        <p:nvSpPr>
          <p:cNvPr id="14" name="Freeform 14"/>
          <p:cNvSpPr/>
          <p:nvPr/>
        </p:nvSpPr>
        <p:spPr>
          <a:xfrm rot="-1940026">
            <a:off x="-1863909" y="-1107616"/>
            <a:ext cx="6911557" cy="3271956"/>
          </a:xfrm>
          <a:custGeom>
            <a:avLst/>
            <a:gdLst/>
            <a:ahLst/>
            <a:cxnLst/>
            <a:rect l="l" t="t" r="r" b="b"/>
            <a:pathLst>
              <a:path w="6911557" h="3271956">
                <a:moveTo>
                  <a:pt x="0" y="107795"/>
                </a:moveTo>
                <a:lnTo>
                  <a:pt x="6861850" y="0"/>
                </a:lnTo>
                <a:lnTo>
                  <a:pt x="6911556" y="3164161"/>
                </a:lnTo>
                <a:lnTo>
                  <a:pt x="49706" y="3271956"/>
                </a:lnTo>
                <a:lnTo>
                  <a:pt x="0" y="107795"/>
                </a:lnTo>
                <a:close/>
              </a:path>
            </a:pathLst>
          </a:custGeom>
          <a:blipFill>
            <a:blip r:embed="rId4">
              <a:extLst>
                <a:ext uri="{96DAC541-7B7A-43D3-8B79-37D633B846F1}">
                  <asvg:svgBlip xmlns:asvg="http://schemas.microsoft.com/office/drawing/2016/SVG/main" r:embed="rId5"/>
                </a:ext>
              </a:extLst>
            </a:blip>
            <a:stretch>
              <a:fillRect l="-485543" t="-263107" r="-805638" b="-294286"/>
            </a:stretch>
          </a:blipFill>
        </p:spPr>
        <p:txBody>
          <a:bodyPr/>
          <a:lstStyle/>
          <a:p>
            <a:endParaRPr lang="en-ES"/>
          </a:p>
        </p:txBody>
      </p:sp>
      <p:sp>
        <p:nvSpPr>
          <p:cNvPr id="15" name="Freeform 15"/>
          <p:cNvSpPr/>
          <p:nvPr/>
        </p:nvSpPr>
        <p:spPr>
          <a:xfrm>
            <a:off x="576975" y="8807580"/>
            <a:ext cx="1117941" cy="1079824"/>
          </a:xfrm>
          <a:custGeom>
            <a:avLst/>
            <a:gdLst/>
            <a:ahLst/>
            <a:cxnLst/>
            <a:rect l="l" t="t" r="r" b="b"/>
            <a:pathLst>
              <a:path w="1117941" h="1079824">
                <a:moveTo>
                  <a:pt x="0" y="0"/>
                </a:moveTo>
                <a:lnTo>
                  <a:pt x="1117941" y="0"/>
                </a:lnTo>
                <a:lnTo>
                  <a:pt x="1117941" y="1079824"/>
                </a:lnTo>
                <a:lnTo>
                  <a:pt x="0" y="1079824"/>
                </a:lnTo>
                <a:lnTo>
                  <a:pt x="0" y="0"/>
                </a:lnTo>
                <a:close/>
              </a:path>
            </a:pathLst>
          </a:custGeom>
          <a:blipFill>
            <a:blip r:embed="rId6"/>
            <a:stretch>
              <a:fillRect r="-214249"/>
            </a:stretch>
          </a:blipFill>
        </p:spPr>
        <p:txBody>
          <a:bodyPr/>
          <a:lstStyle/>
          <a:p>
            <a:endParaRPr lang="en-ES"/>
          </a:p>
        </p:txBody>
      </p:sp>
      <p:sp>
        <p:nvSpPr>
          <p:cNvPr id="16" name="Freeform 16"/>
          <p:cNvSpPr/>
          <p:nvPr/>
        </p:nvSpPr>
        <p:spPr>
          <a:xfrm>
            <a:off x="7485780" y="6475685"/>
            <a:ext cx="2638079" cy="1928987"/>
          </a:xfrm>
          <a:custGeom>
            <a:avLst/>
            <a:gdLst/>
            <a:ahLst/>
            <a:cxnLst/>
            <a:rect l="l" t="t" r="r" b="b"/>
            <a:pathLst>
              <a:path w="2638079" h="1928987">
                <a:moveTo>
                  <a:pt x="0" y="0"/>
                </a:moveTo>
                <a:lnTo>
                  <a:pt x="2638079" y="0"/>
                </a:lnTo>
                <a:lnTo>
                  <a:pt x="2638079" y="1928987"/>
                </a:lnTo>
                <a:lnTo>
                  <a:pt x="0" y="1928987"/>
                </a:lnTo>
                <a:lnTo>
                  <a:pt x="0" y="0"/>
                </a:lnTo>
                <a:close/>
              </a:path>
            </a:pathLst>
          </a:custGeom>
          <a:blipFill>
            <a:blip r:embed="rId7"/>
            <a:stretch>
              <a:fillRect t="-44437" b="-151525"/>
            </a:stretch>
          </a:blipFill>
        </p:spPr>
        <p:txBody>
          <a:bodyPr/>
          <a:lstStyle/>
          <a:p>
            <a:endParaRPr lang="en-ES"/>
          </a:p>
        </p:txBody>
      </p:sp>
      <p:sp>
        <p:nvSpPr>
          <p:cNvPr id="17" name="Freeform 17"/>
          <p:cNvSpPr/>
          <p:nvPr/>
        </p:nvSpPr>
        <p:spPr>
          <a:xfrm>
            <a:off x="7485780" y="4181438"/>
            <a:ext cx="2638079" cy="2322456"/>
          </a:xfrm>
          <a:custGeom>
            <a:avLst/>
            <a:gdLst/>
            <a:ahLst/>
            <a:cxnLst/>
            <a:rect l="l" t="t" r="r" b="b"/>
            <a:pathLst>
              <a:path w="2638079" h="2322456">
                <a:moveTo>
                  <a:pt x="0" y="0"/>
                </a:moveTo>
                <a:lnTo>
                  <a:pt x="2638079" y="0"/>
                </a:lnTo>
                <a:lnTo>
                  <a:pt x="2638079" y="2322456"/>
                </a:lnTo>
                <a:lnTo>
                  <a:pt x="0" y="2322456"/>
                </a:lnTo>
                <a:lnTo>
                  <a:pt x="0" y="0"/>
                </a:lnTo>
                <a:close/>
              </a:path>
            </a:pathLst>
          </a:custGeom>
          <a:blipFill>
            <a:blip r:embed="rId8"/>
            <a:stretch>
              <a:fillRect t="-13916" b="-131905"/>
            </a:stretch>
          </a:blipFill>
        </p:spPr>
        <p:txBody>
          <a:bodyPr/>
          <a:lstStyle/>
          <a:p>
            <a:endParaRPr lang="en-ES"/>
          </a:p>
        </p:txBody>
      </p:sp>
      <p:sp>
        <p:nvSpPr>
          <p:cNvPr id="18" name="Freeform 18"/>
          <p:cNvSpPr/>
          <p:nvPr/>
        </p:nvSpPr>
        <p:spPr>
          <a:xfrm>
            <a:off x="7485780" y="8390568"/>
            <a:ext cx="2638079" cy="1496836"/>
          </a:xfrm>
          <a:custGeom>
            <a:avLst/>
            <a:gdLst/>
            <a:ahLst/>
            <a:cxnLst/>
            <a:rect l="l" t="t" r="r" b="b"/>
            <a:pathLst>
              <a:path w="2638079" h="1496836">
                <a:moveTo>
                  <a:pt x="0" y="0"/>
                </a:moveTo>
                <a:lnTo>
                  <a:pt x="2638079" y="0"/>
                </a:lnTo>
                <a:lnTo>
                  <a:pt x="2638079" y="1496836"/>
                </a:lnTo>
                <a:lnTo>
                  <a:pt x="0" y="1496836"/>
                </a:lnTo>
                <a:lnTo>
                  <a:pt x="0" y="0"/>
                </a:lnTo>
                <a:close/>
              </a:path>
            </a:pathLst>
          </a:custGeom>
          <a:blipFill>
            <a:blip r:embed="rId9"/>
            <a:stretch>
              <a:fillRect t="-57267" b="-224143"/>
            </a:stretch>
          </a:blipFill>
        </p:spPr>
        <p:txBody>
          <a:bodyPr/>
          <a:lstStyle/>
          <a:p>
            <a:endParaRPr lang="en-ES"/>
          </a:p>
        </p:txBody>
      </p:sp>
      <p:sp>
        <p:nvSpPr>
          <p:cNvPr id="19" name="Freeform 19"/>
          <p:cNvSpPr/>
          <p:nvPr/>
        </p:nvSpPr>
        <p:spPr>
          <a:xfrm>
            <a:off x="14276014" y="1623900"/>
            <a:ext cx="2842516" cy="6454070"/>
          </a:xfrm>
          <a:custGeom>
            <a:avLst/>
            <a:gdLst/>
            <a:ahLst/>
            <a:cxnLst/>
            <a:rect l="l" t="t" r="r" b="b"/>
            <a:pathLst>
              <a:path w="2842516" h="6454070">
                <a:moveTo>
                  <a:pt x="0" y="0"/>
                </a:moveTo>
                <a:lnTo>
                  <a:pt x="2842516" y="0"/>
                </a:lnTo>
                <a:lnTo>
                  <a:pt x="2842516" y="6454070"/>
                </a:lnTo>
                <a:lnTo>
                  <a:pt x="0" y="6454070"/>
                </a:lnTo>
                <a:lnTo>
                  <a:pt x="0" y="0"/>
                </a:lnTo>
                <a:close/>
              </a:path>
            </a:pathLst>
          </a:custGeom>
          <a:blipFill>
            <a:blip r:embed="rId10"/>
            <a:stretch>
              <a:fillRect/>
            </a:stretch>
          </a:blipFill>
        </p:spPr>
        <p:txBody>
          <a:bodyPr/>
          <a:lstStyle/>
          <a:p>
            <a:endParaRPr lang="en-ES"/>
          </a:p>
        </p:txBody>
      </p:sp>
      <p:sp>
        <p:nvSpPr>
          <p:cNvPr id="20" name="Freeform 20"/>
          <p:cNvSpPr/>
          <p:nvPr/>
        </p:nvSpPr>
        <p:spPr>
          <a:xfrm>
            <a:off x="9637660" y="7373144"/>
            <a:ext cx="4430549" cy="2485799"/>
          </a:xfrm>
          <a:custGeom>
            <a:avLst/>
            <a:gdLst/>
            <a:ahLst/>
            <a:cxnLst/>
            <a:rect l="l" t="t" r="r" b="b"/>
            <a:pathLst>
              <a:path w="4430549" h="2485799">
                <a:moveTo>
                  <a:pt x="0" y="0"/>
                </a:moveTo>
                <a:lnTo>
                  <a:pt x="4430550" y="0"/>
                </a:lnTo>
                <a:lnTo>
                  <a:pt x="4430550" y="2485799"/>
                </a:lnTo>
                <a:lnTo>
                  <a:pt x="0" y="2485799"/>
                </a:lnTo>
                <a:lnTo>
                  <a:pt x="0" y="0"/>
                </a:lnTo>
                <a:close/>
              </a:path>
            </a:pathLst>
          </a:custGeom>
          <a:blipFill>
            <a:blip r:embed="rId11"/>
            <a:stretch>
              <a:fillRect/>
            </a:stretch>
          </a:blipFill>
        </p:spPr>
        <p:txBody>
          <a:bodyPr/>
          <a:lstStyle/>
          <a:p>
            <a:endParaRPr lang="en-ES"/>
          </a:p>
        </p:txBody>
      </p:sp>
      <p:sp>
        <p:nvSpPr>
          <p:cNvPr id="21" name="Freeform 21"/>
          <p:cNvSpPr/>
          <p:nvPr/>
        </p:nvSpPr>
        <p:spPr>
          <a:xfrm>
            <a:off x="12755057" y="5629566"/>
            <a:ext cx="2804518" cy="2804518"/>
          </a:xfrm>
          <a:custGeom>
            <a:avLst/>
            <a:gdLst/>
            <a:ahLst/>
            <a:cxnLst/>
            <a:rect l="l" t="t" r="r" b="b"/>
            <a:pathLst>
              <a:path w="2804518" h="2804518">
                <a:moveTo>
                  <a:pt x="0" y="0"/>
                </a:moveTo>
                <a:lnTo>
                  <a:pt x="2804518" y="0"/>
                </a:lnTo>
                <a:lnTo>
                  <a:pt x="2804518" y="2804518"/>
                </a:lnTo>
                <a:lnTo>
                  <a:pt x="0" y="2804518"/>
                </a:lnTo>
                <a:lnTo>
                  <a:pt x="0" y="0"/>
                </a:lnTo>
                <a:close/>
              </a:path>
            </a:pathLst>
          </a:custGeom>
          <a:blipFill>
            <a:blip r:embed="rId12"/>
            <a:stretch>
              <a:fillRect/>
            </a:stretch>
          </a:blipFill>
        </p:spPr>
        <p:txBody>
          <a:bodyPr/>
          <a:lstStyle/>
          <a:p>
            <a:endParaRPr lang="en-ES"/>
          </a:p>
        </p:txBody>
      </p:sp>
      <p:sp>
        <p:nvSpPr>
          <p:cNvPr id="22" name="Freeform 22"/>
          <p:cNvSpPr/>
          <p:nvPr/>
        </p:nvSpPr>
        <p:spPr>
          <a:xfrm>
            <a:off x="10391568" y="4640791"/>
            <a:ext cx="2596342" cy="3669788"/>
          </a:xfrm>
          <a:custGeom>
            <a:avLst/>
            <a:gdLst/>
            <a:ahLst/>
            <a:cxnLst/>
            <a:rect l="l" t="t" r="r" b="b"/>
            <a:pathLst>
              <a:path w="2596342" h="3669788">
                <a:moveTo>
                  <a:pt x="0" y="0"/>
                </a:moveTo>
                <a:lnTo>
                  <a:pt x="2596342" y="0"/>
                </a:lnTo>
                <a:lnTo>
                  <a:pt x="2596342" y="3669788"/>
                </a:lnTo>
                <a:lnTo>
                  <a:pt x="0" y="3669788"/>
                </a:lnTo>
                <a:lnTo>
                  <a:pt x="0" y="0"/>
                </a:lnTo>
                <a:close/>
              </a:path>
            </a:pathLst>
          </a:custGeom>
          <a:blipFill>
            <a:blip r:embed="rId13"/>
            <a:stretch>
              <a:fillRect/>
            </a:stretch>
          </a:blipFill>
        </p:spPr>
        <p:txBody>
          <a:bodyPr/>
          <a:lstStyle/>
          <a:p>
            <a:endParaRPr lang="en-ES"/>
          </a:p>
        </p:txBody>
      </p:sp>
      <p:sp>
        <p:nvSpPr>
          <p:cNvPr id="23" name="Freeform 23"/>
          <p:cNvSpPr/>
          <p:nvPr/>
        </p:nvSpPr>
        <p:spPr>
          <a:xfrm>
            <a:off x="9869441" y="3084423"/>
            <a:ext cx="4287875" cy="2413074"/>
          </a:xfrm>
          <a:custGeom>
            <a:avLst/>
            <a:gdLst/>
            <a:ahLst/>
            <a:cxnLst/>
            <a:rect l="l" t="t" r="r" b="b"/>
            <a:pathLst>
              <a:path w="4287875" h="2413074">
                <a:moveTo>
                  <a:pt x="0" y="0"/>
                </a:moveTo>
                <a:lnTo>
                  <a:pt x="4287875" y="0"/>
                </a:lnTo>
                <a:lnTo>
                  <a:pt x="4287875" y="2413074"/>
                </a:lnTo>
                <a:lnTo>
                  <a:pt x="0" y="2413074"/>
                </a:lnTo>
                <a:lnTo>
                  <a:pt x="0" y="0"/>
                </a:lnTo>
                <a:close/>
              </a:path>
            </a:pathLst>
          </a:custGeom>
          <a:blipFill>
            <a:blip r:embed="rId14"/>
            <a:stretch>
              <a:fillRect/>
            </a:stretch>
          </a:blipFill>
        </p:spPr>
        <p:txBody>
          <a:bodyPr/>
          <a:lstStyle/>
          <a:p>
            <a:endParaRPr lang="en-ES"/>
          </a:p>
        </p:txBody>
      </p:sp>
      <p:sp>
        <p:nvSpPr>
          <p:cNvPr id="24" name="TextBox 24"/>
          <p:cNvSpPr txBox="1"/>
          <p:nvPr/>
        </p:nvSpPr>
        <p:spPr>
          <a:xfrm>
            <a:off x="3326067" y="4128078"/>
            <a:ext cx="2343607" cy="789306"/>
          </a:xfrm>
          <a:prstGeom prst="rect">
            <a:avLst/>
          </a:prstGeom>
        </p:spPr>
        <p:txBody>
          <a:bodyPr lIns="0" tIns="0" rIns="0" bIns="0" rtlCol="0" anchor="t">
            <a:spAutoFit/>
          </a:bodyPr>
          <a:lstStyle/>
          <a:p>
            <a:pPr>
              <a:lnSpc>
                <a:spcPts val="3219"/>
              </a:lnSpc>
            </a:pPr>
            <a:r>
              <a:rPr lang="en-US" sz="2299">
                <a:solidFill>
                  <a:srgbClr val="000000"/>
                </a:solidFill>
                <a:latin typeface="Montserrat Classic"/>
              </a:rPr>
              <a:t>Interactive graphics​</a:t>
            </a:r>
          </a:p>
        </p:txBody>
      </p:sp>
      <p:sp>
        <p:nvSpPr>
          <p:cNvPr id="25" name="TextBox 25"/>
          <p:cNvSpPr txBox="1"/>
          <p:nvPr/>
        </p:nvSpPr>
        <p:spPr>
          <a:xfrm>
            <a:off x="3317083" y="5826597"/>
            <a:ext cx="3160862" cy="389256"/>
          </a:xfrm>
          <a:prstGeom prst="rect">
            <a:avLst/>
          </a:prstGeom>
        </p:spPr>
        <p:txBody>
          <a:bodyPr lIns="0" tIns="0" rIns="0" bIns="0" rtlCol="0" anchor="t">
            <a:spAutoFit/>
          </a:bodyPr>
          <a:lstStyle/>
          <a:p>
            <a:pPr>
              <a:lnSpc>
                <a:spcPts val="3219"/>
              </a:lnSpc>
            </a:pPr>
            <a:r>
              <a:rPr lang="en-US" sz="2299">
                <a:solidFill>
                  <a:srgbClr val="000000"/>
                </a:solidFill>
                <a:latin typeface="Montserrat Classic"/>
              </a:rPr>
              <a:t>Podcast “IP Stories”</a:t>
            </a:r>
          </a:p>
        </p:txBody>
      </p:sp>
      <p:sp>
        <p:nvSpPr>
          <p:cNvPr id="26" name="TextBox 26"/>
          <p:cNvSpPr txBox="1"/>
          <p:nvPr/>
        </p:nvSpPr>
        <p:spPr>
          <a:xfrm>
            <a:off x="3326067" y="7325355"/>
            <a:ext cx="1571447" cy="389256"/>
          </a:xfrm>
          <a:prstGeom prst="rect">
            <a:avLst/>
          </a:prstGeom>
        </p:spPr>
        <p:txBody>
          <a:bodyPr lIns="0" tIns="0" rIns="0" bIns="0" rtlCol="0" anchor="t">
            <a:spAutoFit/>
          </a:bodyPr>
          <a:lstStyle/>
          <a:p>
            <a:pPr>
              <a:lnSpc>
                <a:spcPts val="3219"/>
              </a:lnSpc>
            </a:pPr>
            <a:r>
              <a:rPr lang="en-US" sz="2299">
                <a:solidFill>
                  <a:srgbClr val="000000"/>
                </a:solidFill>
                <a:latin typeface="Montserrat Classic"/>
              </a:rPr>
              <a:t>Webinars​</a:t>
            </a:r>
          </a:p>
        </p:txBody>
      </p:sp>
      <p:sp>
        <p:nvSpPr>
          <p:cNvPr id="27" name="TextBox 27"/>
          <p:cNvSpPr txBox="1"/>
          <p:nvPr/>
        </p:nvSpPr>
        <p:spPr>
          <a:xfrm>
            <a:off x="3326067" y="2669719"/>
            <a:ext cx="5995592" cy="789306"/>
          </a:xfrm>
          <a:prstGeom prst="rect">
            <a:avLst/>
          </a:prstGeom>
        </p:spPr>
        <p:txBody>
          <a:bodyPr lIns="0" tIns="0" rIns="0" bIns="0" rtlCol="0" anchor="t">
            <a:spAutoFit/>
          </a:bodyPr>
          <a:lstStyle/>
          <a:p>
            <a:pPr>
              <a:lnSpc>
                <a:spcPts val="3219"/>
              </a:lnSpc>
            </a:pPr>
            <a:r>
              <a:rPr lang="en-US" sz="2299">
                <a:solidFill>
                  <a:srgbClr val="000000"/>
                </a:solidFill>
                <a:latin typeface="Montserrat Classic"/>
              </a:rPr>
              <a:t>Summaries of papers, studies, guides and case law​</a:t>
            </a:r>
          </a:p>
        </p:txBody>
      </p:sp>
      <p:sp>
        <p:nvSpPr>
          <p:cNvPr id="28" name="TextBox 28"/>
          <p:cNvSpPr txBox="1"/>
          <p:nvPr/>
        </p:nvSpPr>
        <p:spPr>
          <a:xfrm>
            <a:off x="1892856" y="866697"/>
            <a:ext cx="10259978" cy="467995"/>
          </a:xfrm>
          <a:prstGeom prst="rect">
            <a:avLst/>
          </a:prstGeom>
        </p:spPr>
        <p:txBody>
          <a:bodyPr lIns="0" tIns="0" rIns="0" bIns="0" rtlCol="0" anchor="t">
            <a:spAutoFit/>
          </a:bodyPr>
          <a:lstStyle/>
          <a:p>
            <a:pPr>
              <a:lnSpc>
                <a:spcPts val="3680"/>
              </a:lnSpc>
              <a:spcBef>
                <a:spcPct val="0"/>
              </a:spcBef>
            </a:pPr>
            <a:r>
              <a:rPr lang="en-US" sz="3200" spc="54">
                <a:solidFill>
                  <a:srgbClr val="000000"/>
                </a:solidFill>
                <a:latin typeface="Montserrat Extra-Bold"/>
              </a:rPr>
              <a:t>Find our free materials at www.4ipcouncil.eu</a:t>
            </a:r>
          </a:p>
        </p:txBody>
      </p:sp>
      <p:sp>
        <p:nvSpPr>
          <p:cNvPr id="29" name="TextBox 29"/>
          <p:cNvSpPr txBox="1"/>
          <p:nvPr/>
        </p:nvSpPr>
        <p:spPr>
          <a:xfrm>
            <a:off x="17702846" y="491411"/>
            <a:ext cx="148828" cy="356236"/>
          </a:xfrm>
          <a:prstGeom prst="rect">
            <a:avLst/>
          </a:prstGeom>
        </p:spPr>
        <p:txBody>
          <a:bodyPr lIns="0" tIns="0" rIns="0" bIns="0" rtlCol="0" anchor="t">
            <a:spAutoFit/>
          </a:bodyPr>
          <a:lstStyle/>
          <a:p>
            <a:pPr algn="ctr">
              <a:lnSpc>
                <a:spcPts val="2939"/>
              </a:lnSpc>
            </a:pPr>
            <a:r>
              <a:rPr lang="en-US" sz="2099">
                <a:solidFill>
                  <a:srgbClr val="03989E"/>
                </a:solidFill>
                <a:latin typeface="Montserrat Classic Bold"/>
              </a:rPr>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62127" y="8763538"/>
            <a:ext cx="1194347" cy="1123866"/>
          </a:xfrm>
          <a:custGeom>
            <a:avLst/>
            <a:gdLst/>
            <a:ahLst/>
            <a:cxnLst/>
            <a:rect l="l" t="t" r="r" b="b"/>
            <a:pathLst>
              <a:path w="1194347" h="1123866">
                <a:moveTo>
                  <a:pt x="0" y="0"/>
                </a:moveTo>
                <a:lnTo>
                  <a:pt x="1194346" y="0"/>
                </a:lnTo>
                <a:lnTo>
                  <a:pt x="1194346" y="1123866"/>
                </a:lnTo>
                <a:lnTo>
                  <a:pt x="0" y="1123866"/>
                </a:lnTo>
                <a:lnTo>
                  <a:pt x="0" y="0"/>
                </a:lnTo>
                <a:close/>
              </a:path>
            </a:pathLst>
          </a:custGeom>
          <a:blipFill>
            <a:blip r:embed="rId2"/>
            <a:stretch>
              <a:fillRect r="-206143"/>
            </a:stretch>
          </a:blipFill>
        </p:spPr>
        <p:txBody>
          <a:bodyPr/>
          <a:lstStyle/>
          <a:p>
            <a:endParaRPr lang="en-ES"/>
          </a:p>
        </p:txBody>
      </p:sp>
      <p:grpSp>
        <p:nvGrpSpPr>
          <p:cNvPr id="3" name="Group 3"/>
          <p:cNvGrpSpPr/>
          <p:nvPr/>
        </p:nvGrpSpPr>
        <p:grpSpPr>
          <a:xfrm>
            <a:off x="1721332" y="1273678"/>
            <a:ext cx="14845336" cy="7739645"/>
            <a:chOff x="0" y="0"/>
            <a:chExt cx="3909883" cy="2038425"/>
          </a:xfrm>
        </p:grpSpPr>
        <p:sp>
          <p:nvSpPr>
            <p:cNvPr id="4" name="Freeform 4"/>
            <p:cNvSpPr/>
            <p:nvPr/>
          </p:nvSpPr>
          <p:spPr>
            <a:xfrm>
              <a:off x="0" y="0"/>
              <a:ext cx="3909883" cy="2038425"/>
            </a:xfrm>
            <a:custGeom>
              <a:avLst/>
              <a:gdLst/>
              <a:ahLst/>
              <a:cxnLst/>
              <a:rect l="l" t="t" r="r" b="b"/>
              <a:pathLst>
                <a:path w="3909883" h="2038425">
                  <a:moveTo>
                    <a:pt x="0" y="0"/>
                  </a:moveTo>
                  <a:lnTo>
                    <a:pt x="3909883" y="0"/>
                  </a:lnTo>
                  <a:lnTo>
                    <a:pt x="3909883" y="2038425"/>
                  </a:lnTo>
                  <a:lnTo>
                    <a:pt x="0" y="2038425"/>
                  </a:lnTo>
                  <a:close/>
                </a:path>
              </a:pathLst>
            </a:custGeom>
            <a:solidFill>
              <a:srgbClr val="3C93A9"/>
            </a:solidFill>
          </p:spPr>
          <p:txBody>
            <a:bodyPr/>
            <a:lstStyle/>
            <a:p>
              <a:endParaRPr lang="en-ES"/>
            </a:p>
          </p:txBody>
        </p:sp>
        <p:sp>
          <p:nvSpPr>
            <p:cNvPr id="5" name="TextBox 5"/>
            <p:cNvSpPr txBox="1"/>
            <p:nvPr/>
          </p:nvSpPr>
          <p:spPr>
            <a:xfrm>
              <a:off x="0" y="9525"/>
              <a:ext cx="3909883" cy="2028900"/>
            </a:xfrm>
            <a:prstGeom prst="rect">
              <a:avLst/>
            </a:prstGeom>
          </p:spPr>
          <p:txBody>
            <a:bodyPr lIns="50800" tIns="50800" rIns="50800" bIns="50800" rtlCol="0" anchor="ctr"/>
            <a:lstStyle/>
            <a:p>
              <a:pPr algn="ctr">
                <a:lnSpc>
                  <a:spcPts val="2198"/>
                </a:lnSpc>
              </a:pPr>
              <a:endParaRPr/>
            </a:p>
          </p:txBody>
        </p:sp>
      </p:grpSp>
      <p:sp>
        <p:nvSpPr>
          <p:cNvPr id="6" name="Freeform 6"/>
          <p:cNvSpPr/>
          <p:nvPr/>
        </p:nvSpPr>
        <p:spPr>
          <a:xfrm>
            <a:off x="1880895" y="1440154"/>
            <a:ext cx="14526211" cy="7406692"/>
          </a:xfrm>
          <a:custGeom>
            <a:avLst/>
            <a:gdLst/>
            <a:ahLst/>
            <a:cxnLst/>
            <a:rect l="l" t="t" r="r" b="b"/>
            <a:pathLst>
              <a:path w="14526211" h="7406692">
                <a:moveTo>
                  <a:pt x="0" y="0"/>
                </a:moveTo>
                <a:lnTo>
                  <a:pt x="14526210" y="0"/>
                </a:lnTo>
                <a:lnTo>
                  <a:pt x="14526210" y="7406692"/>
                </a:lnTo>
                <a:lnTo>
                  <a:pt x="0" y="7406692"/>
                </a:lnTo>
                <a:lnTo>
                  <a:pt x="0" y="0"/>
                </a:lnTo>
                <a:close/>
              </a:path>
            </a:pathLst>
          </a:custGeom>
          <a:blipFill>
            <a:blip r:embed="rId3"/>
            <a:stretch>
              <a:fillRect/>
            </a:stretch>
          </a:blipFill>
        </p:spPr>
        <p:txBody>
          <a:bodyPr/>
          <a:lstStyle/>
          <a:p>
            <a:endParaRPr lang="en-ES"/>
          </a:p>
        </p:txBody>
      </p:sp>
      <p:sp>
        <p:nvSpPr>
          <p:cNvPr id="7" name="Freeform 7"/>
          <p:cNvSpPr/>
          <p:nvPr/>
        </p:nvSpPr>
        <p:spPr>
          <a:xfrm rot="9476340">
            <a:off x="14804386" y="-851335"/>
            <a:ext cx="4147315" cy="4491323"/>
          </a:xfrm>
          <a:custGeom>
            <a:avLst/>
            <a:gdLst/>
            <a:ahLst/>
            <a:cxnLst/>
            <a:rect l="l" t="t" r="r" b="b"/>
            <a:pathLst>
              <a:path w="4147315" h="4491323">
                <a:moveTo>
                  <a:pt x="0" y="0"/>
                </a:moveTo>
                <a:lnTo>
                  <a:pt x="4147315" y="0"/>
                </a:lnTo>
                <a:lnTo>
                  <a:pt x="4147315" y="4491323"/>
                </a:lnTo>
                <a:lnTo>
                  <a:pt x="0" y="4491323"/>
                </a:lnTo>
                <a:lnTo>
                  <a:pt x="0" y="0"/>
                </a:lnTo>
                <a:close/>
              </a:path>
            </a:pathLst>
          </a:custGeom>
          <a:blipFill>
            <a:blip r:embed="rId4">
              <a:extLst>
                <a:ext uri="{96DAC541-7B7A-43D3-8B79-37D633B846F1}">
                  <asvg:svgBlip xmlns:asvg="http://schemas.microsoft.com/office/drawing/2016/SVG/main" r:embed="rId5"/>
                </a:ext>
              </a:extLst>
            </a:blip>
            <a:stretch>
              <a:fillRect l="-66449" b="-4900"/>
            </a:stretch>
          </a:blipFill>
        </p:spPr>
        <p:txBody>
          <a:bodyPr/>
          <a:lstStyle/>
          <a:p>
            <a:endParaRPr lang="en-ES"/>
          </a:p>
        </p:txBody>
      </p:sp>
      <p:sp>
        <p:nvSpPr>
          <p:cNvPr id="8" name="Freeform 8"/>
          <p:cNvSpPr/>
          <p:nvPr/>
        </p:nvSpPr>
        <p:spPr>
          <a:xfrm rot="-9793062">
            <a:off x="-1570162" y="7483604"/>
            <a:ext cx="6590673" cy="3448656"/>
          </a:xfrm>
          <a:custGeom>
            <a:avLst/>
            <a:gdLst/>
            <a:ahLst/>
            <a:cxnLst/>
            <a:rect l="l" t="t" r="r" b="b"/>
            <a:pathLst>
              <a:path w="6590673" h="3448656">
                <a:moveTo>
                  <a:pt x="0" y="0"/>
                </a:moveTo>
                <a:lnTo>
                  <a:pt x="6590673" y="0"/>
                </a:lnTo>
                <a:lnTo>
                  <a:pt x="6590673" y="3448656"/>
                </a:lnTo>
                <a:lnTo>
                  <a:pt x="0" y="3448656"/>
                </a:lnTo>
                <a:lnTo>
                  <a:pt x="0" y="0"/>
                </a:lnTo>
                <a:close/>
              </a:path>
            </a:pathLst>
          </a:custGeom>
          <a:blipFill>
            <a:blip r:embed="rId4">
              <a:extLst>
                <a:ext uri="{96DAC541-7B7A-43D3-8B79-37D633B846F1}">
                  <asvg:svgBlip xmlns:asvg="http://schemas.microsoft.com/office/drawing/2016/SVG/main" r:embed="rId5"/>
                </a:ext>
              </a:extLst>
            </a:blip>
            <a:stretch>
              <a:fillRect l="-2908" t="-67963" r="-25866"/>
            </a:stretch>
          </a:blipFill>
        </p:spPr>
        <p:txBody>
          <a:bodyPr/>
          <a:lstStyle/>
          <a:p>
            <a:endParaRPr lang="en-ES"/>
          </a:p>
        </p:txBody>
      </p:sp>
      <p:sp>
        <p:nvSpPr>
          <p:cNvPr id="9" name="TextBox 9"/>
          <p:cNvSpPr txBox="1"/>
          <p:nvPr/>
        </p:nvSpPr>
        <p:spPr>
          <a:xfrm>
            <a:off x="1028700" y="560705"/>
            <a:ext cx="8695442" cy="467995"/>
          </a:xfrm>
          <a:prstGeom prst="rect">
            <a:avLst/>
          </a:prstGeom>
        </p:spPr>
        <p:txBody>
          <a:bodyPr lIns="0" tIns="0" rIns="0" bIns="0" rtlCol="0" anchor="t">
            <a:spAutoFit/>
          </a:bodyPr>
          <a:lstStyle/>
          <a:p>
            <a:pPr>
              <a:lnSpc>
                <a:spcPts val="3680"/>
              </a:lnSpc>
              <a:spcBef>
                <a:spcPct val="0"/>
              </a:spcBef>
            </a:pPr>
            <a:r>
              <a:rPr lang="en-US" sz="3200" spc="54">
                <a:solidFill>
                  <a:srgbClr val="000000"/>
                </a:solidFill>
                <a:latin typeface="Montserrat Extra-Bold"/>
              </a:rPr>
              <a:t>Case Law Area</a:t>
            </a:r>
          </a:p>
        </p:txBody>
      </p:sp>
      <p:sp>
        <p:nvSpPr>
          <p:cNvPr id="10" name="TextBox 10"/>
          <p:cNvSpPr txBox="1"/>
          <p:nvPr/>
        </p:nvSpPr>
        <p:spPr>
          <a:xfrm>
            <a:off x="17692837" y="491411"/>
            <a:ext cx="168846" cy="356236"/>
          </a:xfrm>
          <a:prstGeom prst="rect">
            <a:avLst/>
          </a:prstGeom>
        </p:spPr>
        <p:txBody>
          <a:bodyPr lIns="0" tIns="0" rIns="0" bIns="0" rtlCol="0" anchor="t">
            <a:spAutoFit/>
          </a:bodyPr>
          <a:lstStyle/>
          <a:p>
            <a:pPr algn="ctr">
              <a:lnSpc>
                <a:spcPts val="2939"/>
              </a:lnSpc>
            </a:pPr>
            <a:r>
              <a:rPr lang="en-US" sz="2099">
                <a:solidFill>
                  <a:srgbClr val="03989E"/>
                </a:solidFill>
                <a:latin typeface="Montserrat Classic Bold"/>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62127" y="8763538"/>
            <a:ext cx="1194347" cy="1123866"/>
          </a:xfrm>
          <a:custGeom>
            <a:avLst/>
            <a:gdLst/>
            <a:ahLst/>
            <a:cxnLst/>
            <a:rect l="l" t="t" r="r" b="b"/>
            <a:pathLst>
              <a:path w="1194347" h="1123866">
                <a:moveTo>
                  <a:pt x="0" y="0"/>
                </a:moveTo>
                <a:lnTo>
                  <a:pt x="1194346" y="0"/>
                </a:lnTo>
                <a:lnTo>
                  <a:pt x="1194346" y="1123866"/>
                </a:lnTo>
                <a:lnTo>
                  <a:pt x="0" y="1123866"/>
                </a:lnTo>
                <a:lnTo>
                  <a:pt x="0" y="0"/>
                </a:lnTo>
                <a:close/>
              </a:path>
            </a:pathLst>
          </a:custGeom>
          <a:blipFill>
            <a:blip r:embed="rId2"/>
            <a:stretch>
              <a:fillRect r="-206143"/>
            </a:stretch>
          </a:blipFill>
        </p:spPr>
        <p:txBody>
          <a:bodyPr/>
          <a:lstStyle/>
          <a:p>
            <a:endParaRPr lang="en-ES"/>
          </a:p>
        </p:txBody>
      </p:sp>
      <p:sp>
        <p:nvSpPr>
          <p:cNvPr id="3" name="Freeform 3"/>
          <p:cNvSpPr/>
          <p:nvPr/>
        </p:nvSpPr>
        <p:spPr>
          <a:xfrm rot="7381197">
            <a:off x="14662163" y="-1580937"/>
            <a:ext cx="6903203" cy="4711436"/>
          </a:xfrm>
          <a:custGeom>
            <a:avLst/>
            <a:gdLst/>
            <a:ahLst/>
            <a:cxnLst/>
            <a:rect l="l" t="t" r="r" b="b"/>
            <a:pathLst>
              <a:path w="6903203" h="4711436">
                <a:moveTo>
                  <a:pt x="0" y="0"/>
                </a:moveTo>
                <a:lnTo>
                  <a:pt x="6903203" y="0"/>
                </a:lnTo>
                <a:lnTo>
                  <a:pt x="6903203" y="4711436"/>
                </a:lnTo>
                <a:lnTo>
                  <a:pt x="0" y="4711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S"/>
          </a:p>
        </p:txBody>
      </p:sp>
      <p:sp>
        <p:nvSpPr>
          <p:cNvPr id="4" name="Freeform 4"/>
          <p:cNvSpPr/>
          <p:nvPr/>
        </p:nvSpPr>
        <p:spPr>
          <a:xfrm rot="-9793062">
            <a:off x="-3581090" y="7215249"/>
            <a:ext cx="8487139" cy="5792473"/>
          </a:xfrm>
          <a:custGeom>
            <a:avLst/>
            <a:gdLst/>
            <a:ahLst/>
            <a:cxnLst/>
            <a:rect l="l" t="t" r="r" b="b"/>
            <a:pathLst>
              <a:path w="8487139" h="5792473">
                <a:moveTo>
                  <a:pt x="0" y="0"/>
                </a:moveTo>
                <a:lnTo>
                  <a:pt x="8487139" y="0"/>
                </a:lnTo>
                <a:lnTo>
                  <a:pt x="8487139" y="5792473"/>
                </a:lnTo>
                <a:lnTo>
                  <a:pt x="0" y="57924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ES"/>
          </a:p>
        </p:txBody>
      </p:sp>
      <p:sp>
        <p:nvSpPr>
          <p:cNvPr id="5" name="Freeform 5"/>
          <p:cNvSpPr/>
          <p:nvPr/>
        </p:nvSpPr>
        <p:spPr>
          <a:xfrm>
            <a:off x="2092218" y="5297559"/>
            <a:ext cx="14103563" cy="600207"/>
          </a:xfrm>
          <a:custGeom>
            <a:avLst/>
            <a:gdLst/>
            <a:ahLst/>
            <a:cxnLst/>
            <a:rect l="l" t="t" r="r" b="b"/>
            <a:pathLst>
              <a:path w="14103563" h="600207">
                <a:moveTo>
                  <a:pt x="0" y="0"/>
                </a:moveTo>
                <a:lnTo>
                  <a:pt x="14103564" y="0"/>
                </a:lnTo>
                <a:lnTo>
                  <a:pt x="14103564" y="600207"/>
                </a:lnTo>
                <a:lnTo>
                  <a:pt x="0" y="600207"/>
                </a:lnTo>
                <a:lnTo>
                  <a:pt x="0" y="0"/>
                </a:lnTo>
                <a:close/>
              </a:path>
            </a:pathLst>
          </a:custGeom>
          <a:blipFill>
            <a:blip r:embed="rId5"/>
            <a:stretch>
              <a:fillRect b="-571086"/>
            </a:stretch>
          </a:blipFill>
        </p:spPr>
        <p:txBody>
          <a:bodyPr/>
          <a:lstStyle/>
          <a:p>
            <a:endParaRPr lang="en-ES"/>
          </a:p>
        </p:txBody>
      </p:sp>
      <p:sp>
        <p:nvSpPr>
          <p:cNvPr id="6" name="Freeform 6"/>
          <p:cNvSpPr/>
          <p:nvPr/>
        </p:nvSpPr>
        <p:spPr>
          <a:xfrm>
            <a:off x="2289811" y="1482221"/>
            <a:ext cx="13708378" cy="3661279"/>
          </a:xfrm>
          <a:custGeom>
            <a:avLst/>
            <a:gdLst/>
            <a:ahLst/>
            <a:cxnLst/>
            <a:rect l="l" t="t" r="r" b="b"/>
            <a:pathLst>
              <a:path w="13708378" h="3661279">
                <a:moveTo>
                  <a:pt x="0" y="0"/>
                </a:moveTo>
                <a:lnTo>
                  <a:pt x="13708378" y="0"/>
                </a:lnTo>
                <a:lnTo>
                  <a:pt x="13708378" y="3661279"/>
                </a:lnTo>
                <a:lnTo>
                  <a:pt x="0" y="3661279"/>
                </a:lnTo>
                <a:lnTo>
                  <a:pt x="0" y="0"/>
                </a:lnTo>
                <a:close/>
              </a:path>
            </a:pathLst>
          </a:custGeom>
          <a:blipFill>
            <a:blip r:embed="rId6"/>
            <a:stretch>
              <a:fillRect/>
            </a:stretch>
          </a:blipFill>
        </p:spPr>
        <p:txBody>
          <a:bodyPr/>
          <a:lstStyle/>
          <a:p>
            <a:endParaRPr lang="en-ES"/>
          </a:p>
        </p:txBody>
      </p:sp>
      <p:grpSp>
        <p:nvGrpSpPr>
          <p:cNvPr id="7" name="Group 7"/>
          <p:cNvGrpSpPr/>
          <p:nvPr/>
        </p:nvGrpSpPr>
        <p:grpSpPr>
          <a:xfrm>
            <a:off x="2917985" y="6050166"/>
            <a:ext cx="12452030" cy="3162838"/>
            <a:chOff x="0" y="0"/>
            <a:chExt cx="16602707" cy="4217118"/>
          </a:xfrm>
        </p:grpSpPr>
        <p:sp>
          <p:nvSpPr>
            <p:cNvPr id="8" name="Freeform 8"/>
            <p:cNvSpPr/>
            <p:nvPr/>
          </p:nvSpPr>
          <p:spPr>
            <a:xfrm>
              <a:off x="12390654" y="48139"/>
              <a:ext cx="4212053" cy="4146240"/>
            </a:xfrm>
            <a:custGeom>
              <a:avLst/>
              <a:gdLst/>
              <a:ahLst/>
              <a:cxnLst/>
              <a:rect l="l" t="t" r="r" b="b"/>
              <a:pathLst>
                <a:path w="4212053" h="4146240">
                  <a:moveTo>
                    <a:pt x="0" y="0"/>
                  </a:moveTo>
                  <a:lnTo>
                    <a:pt x="4212053" y="0"/>
                  </a:lnTo>
                  <a:lnTo>
                    <a:pt x="4212053" y="4146240"/>
                  </a:lnTo>
                  <a:lnTo>
                    <a:pt x="0" y="4146240"/>
                  </a:lnTo>
                  <a:lnTo>
                    <a:pt x="0" y="0"/>
                  </a:lnTo>
                  <a:close/>
                </a:path>
              </a:pathLst>
            </a:custGeom>
            <a:blipFill>
              <a:blip r:embed="rId7"/>
              <a:stretch>
                <a:fillRect/>
              </a:stretch>
            </a:blipFill>
          </p:spPr>
          <p:txBody>
            <a:bodyPr/>
            <a:lstStyle/>
            <a:p>
              <a:endParaRPr lang="en-ES"/>
            </a:p>
          </p:txBody>
        </p:sp>
        <p:sp>
          <p:nvSpPr>
            <p:cNvPr id="9" name="Freeform 9"/>
            <p:cNvSpPr/>
            <p:nvPr/>
          </p:nvSpPr>
          <p:spPr>
            <a:xfrm>
              <a:off x="0" y="0"/>
              <a:ext cx="12466854" cy="4217118"/>
            </a:xfrm>
            <a:custGeom>
              <a:avLst/>
              <a:gdLst/>
              <a:ahLst/>
              <a:cxnLst/>
              <a:rect l="l" t="t" r="r" b="b"/>
              <a:pathLst>
                <a:path w="12466854" h="4217118">
                  <a:moveTo>
                    <a:pt x="0" y="0"/>
                  </a:moveTo>
                  <a:lnTo>
                    <a:pt x="12466854" y="0"/>
                  </a:lnTo>
                  <a:lnTo>
                    <a:pt x="12466854" y="4217118"/>
                  </a:lnTo>
                  <a:lnTo>
                    <a:pt x="0" y="4217118"/>
                  </a:lnTo>
                  <a:lnTo>
                    <a:pt x="0" y="0"/>
                  </a:lnTo>
                  <a:close/>
                </a:path>
              </a:pathLst>
            </a:custGeom>
            <a:blipFill>
              <a:blip r:embed="rId8"/>
              <a:stretch>
                <a:fillRect/>
              </a:stretch>
            </a:blipFill>
          </p:spPr>
          <p:txBody>
            <a:bodyPr/>
            <a:lstStyle/>
            <a:p>
              <a:endParaRPr lang="en-ES"/>
            </a:p>
          </p:txBody>
        </p:sp>
      </p:grpSp>
      <p:grpSp>
        <p:nvGrpSpPr>
          <p:cNvPr id="10" name="Group 10"/>
          <p:cNvGrpSpPr/>
          <p:nvPr/>
        </p:nvGrpSpPr>
        <p:grpSpPr>
          <a:xfrm>
            <a:off x="6106499" y="3312860"/>
            <a:ext cx="552983" cy="755743"/>
            <a:chOff x="0" y="0"/>
            <a:chExt cx="145642" cy="199044"/>
          </a:xfrm>
        </p:grpSpPr>
        <p:sp>
          <p:nvSpPr>
            <p:cNvPr id="11" name="Freeform 11"/>
            <p:cNvSpPr/>
            <p:nvPr/>
          </p:nvSpPr>
          <p:spPr>
            <a:xfrm>
              <a:off x="0" y="0"/>
              <a:ext cx="145642" cy="199044"/>
            </a:xfrm>
            <a:custGeom>
              <a:avLst/>
              <a:gdLst/>
              <a:ahLst/>
              <a:cxnLst/>
              <a:rect l="l" t="t" r="r" b="b"/>
              <a:pathLst>
                <a:path w="145642" h="199044">
                  <a:moveTo>
                    <a:pt x="0" y="0"/>
                  </a:moveTo>
                  <a:lnTo>
                    <a:pt x="145642" y="0"/>
                  </a:lnTo>
                  <a:lnTo>
                    <a:pt x="145642" y="199044"/>
                  </a:lnTo>
                  <a:lnTo>
                    <a:pt x="0" y="199044"/>
                  </a:lnTo>
                  <a:close/>
                </a:path>
              </a:pathLst>
            </a:custGeom>
            <a:solidFill>
              <a:srgbClr val="0AB5C8"/>
            </a:solidFill>
          </p:spPr>
          <p:txBody>
            <a:bodyPr/>
            <a:lstStyle/>
            <a:p>
              <a:endParaRPr lang="en-ES"/>
            </a:p>
          </p:txBody>
        </p:sp>
        <p:sp>
          <p:nvSpPr>
            <p:cNvPr id="12" name="TextBox 12"/>
            <p:cNvSpPr txBox="1"/>
            <p:nvPr/>
          </p:nvSpPr>
          <p:spPr>
            <a:xfrm>
              <a:off x="0" y="-47625"/>
              <a:ext cx="145642" cy="246669"/>
            </a:xfrm>
            <a:prstGeom prst="rect">
              <a:avLst/>
            </a:prstGeom>
          </p:spPr>
          <p:txBody>
            <a:bodyPr lIns="50800" tIns="50800" rIns="50800" bIns="50800" rtlCol="0" anchor="ctr"/>
            <a:lstStyle/>
            <a:p>
              <a:pPr algn="ctr">
                <a:lnSpc>
                  <a:spcPts val="3219"/>
                </a:lnSpc>
              </a:pPr>
              <a:endParaRPr/>
            </a:p>
          </p:txBody>
        </p:sp>
      </p:grpSp>
      <p:sp>
        <p:nvSpPr>
          <p:cNvPr id="13" name="Freeform 13"/>
          <p:cNvSpPr/>
          <p:nvPr/>
        </p:nvSpPr>
        <p:spPr>
          <a:xfrm>
            <a:off x="6281610" y="3690732"/>
            <a:ext cx="377872" cy="377872"/>
          </a:xfrm>
          <a:custGeom>
            <a:avLst/>
            <a:gdLst/>
            <a:ahLst/>
            <a:cxnLst/>
            <a:rect l="l" t="t" r="r" b="b"/>
            <a:pathLst>
              <a:path w="377872" h="377872">
                <a:moveTo>
                  <a:pt x="0" y="0"/>
                </a:moveTo>
                <a:lnTo>
                  <a:pt x="377872" y="0"/>
                </a:lnTo>
                <a:lnTo>
                  <a:pt x="377872" y="377872"/>
                </a:lnTo>
                <a:lnTo>
                  <a:pt x="0" y="377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ES"/>
          </a:p>
        </p:txBody>
      </p:sp>
      <p:sp>
        <p:nvSpPr>
          <p:cNvPr id="14" name="TextBox 14"/>
          <p:cNvSpPr txBox="1"/>
          <p:nvPr/>
        </p:nvSpPr>
        <p:spPr>
          <a:xfrm>
            <a:off x="1028700" y="560705"/>
            <a:ext cx="8695442" cy="467995"/>
          </a:xfrm>
          <a:prstGeom prst="rect">
            <a:avLst/>
          </a:prstGeom>
        </p:spPr>
        <p:txBody>
          <a:bodyPr lIns="0" tIns="0" rIns="0" bIns="0" rtlCol="0" anchor="t">
            <a:spAutoFit/>
          </a:bodyPr>
          <a:lstStyle/>
          <a:p>
            <a:pPr>
              <a:lnSpc>
                <a:spcPts val="3680"/>
              </a:lnSpc>
              <a:spcBef>
                <a:spcPct val="0"/>
              </a:spcBef>
            </a:pPr>
            <a:r>
              <a:rPr lang="en-US" sz="3200" spc="54">
                <a:solidFill>
                  <a:srgbClr val="000000"/>
                </a:solidFill>
                <a:latin typeface="Montserrat Extra-Bold"/>
              </a:rPr>
              <a:t>Follow us!</a:t>
            </a:r>
          </a:p>
        </p:txBody>
      </p:sp>
      <p:sp>
        <p:nvSpPr>
          <p:cNvPr id="15" name="TextBox 15"/>
          <p:cNvSpPr txBox="1"/>
          <p:nvPr/>
        </p:nvSpPr>
        <p:spPr>
          <a:xfrm>
            <a:off x="17697897" y="491411"/>
            <a:ext cx="158725" cy="356236"/>
          </a:xfrm>
          <a:prstGeom prst="rect">
            <a:avLst/>
          </a:prstGeom>
        </p:spPr>
        <p:txBody>
          <a:bodyPr lIns="0" tIns="0" rIns="0" bIns="0" rtlCol="0" anchor="t">
            <a:spAutoFit/>
          </a:bodyPr>
          <a:lstStyle/>
          <a:p>
            <a:pPr algn="ctr">
              <a:lnSpc>
                <a:spcPts val="2939"/>
              </a:lnSpc>
            </a:pPr>
            <a:r>
              <a:rPr lang="en-US" sz="2099">
                <a:solidFill>
                  <a:srgbClr val="951B81"/>
                </a:solidFill>
                <a:latin typeface="Montserrat Classic Bold"/>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80277" y="262572"/>
            <a:ext cx="1086672" cy="1022545"/>
          </a:xfrm>
          <a:custGeom>
            <a:avLst/>
            <a:gdLst/>
            <a:ahLst/>
            <a:cxnLst/>
            <a:rect l="l" t="t" r="r" b="b"/>
            <a:pathLst>
              <a:path w="1086672" h="1022545">
                <a:moveTo>
                  <a:pt x="0" y="0"/>
                </a:moveTo>
                <a:lnTo>
                  <a:pt x="1086673" y="0"/>
                </a:lnTo>
                <a:lnTo>
                  <a:pt x="1086673" y="1022545"/>
                </a:lnTo>
                <a:lnTo>
                  <a:pt x="0" y="1022545"/>
                </a:lnTo>
                <a:lnTo>
                  <a:pt x="0" y="0"/>
                </a:lnTo>
                <a:close/>
              </a:path>
            </a:pathLst>
          </a:custGeom>
          <a:blipFill>
            <a:blip r:embed="rId2"/>
            <a:stretch>
              <a:fillRect r="-206143"/>
            </a:stretch>
          </a:blipFill>
        </p:spPr>
        <p:txBody>
          <a:bodyPr/>
          <a:lstStyle/>
          <a:p>
            <a:endParaRPr lang="en-ES"/>
          </a:p>
        </p:txBody>
      </p:sp>
      <p:sp>
        <p:nvSpPr>
          <p:cNvPr id="3" name="Freeform 3"/>
          <p:cNvSpPr/>
          <p:nvPr/>
        </p:nvSpPr>
        <p:spPr>
          <a:xfrm rot="-1994026">
            <a:off x="-2138006" y="-1272437"/>
            <a:ext cx="8228554" cy="3722545"/>
          </a:xfrm>
          <a:custGeom>
            <a:avLst/>
            <a:gdLst/>
            <a:ahLst/>
            <a:cxnLst/>
            <a:rect l="l" t="t" r="r" b="b"/>
            <a:pathLst>
              <a:path w="8228554" h="3722545">
                <a:moveTo>
                  <a:pt x="0" y="0"/>
                </a:moveTo>
                <a:lnTo>
                  <a:pt x="8228554" y="0"/>
                </a:lnTo>
                <a:lnTo>
                  <a:pt x="8228554" y="3722545"/>
                </a:lnTo>
                <a:lnTo>
                  <a:pt x="0" y="3722545"/>
                </a:lnTo>
                <a:lnTo>
                  <a:pt x="0" y="0"/>
                </a:lnTo>
                <a:close/>
              </a:path>
            </a:pathLst>
          </a:custGeom>
          <a:blipFill>
            <a:blip r:embed="rId3">
              <a:extLst>
                <a:ext uri="{96DAC541-7B7A-43D3-8B79-37D633B846F1}">
                  <asvg:svgBlip xmlns:asvg="http://schemas.microsoft.com/office/drawing/2016/SVG/main" r:embed="rId4"/>
                </a:ext>
              </a:extLst>
            </a:blip>
            <a:stretch>
              <a:fillRect l="-38894" t="-26519" r="-118782" b="-898"/>
            </a:stretch>
          </a:blipFill>
        </p:spPr>
        <p:txBody>
          <a:bodyPr/>
          <a:lstStyle/>
          <a:p>
            <a:endParaRPr lang="en-ES"/>
          </a:p>
        </p:txBody>
      </p:sp>
      <p:sp>
        <p:nvSpPr>
          <p:cNvPr id="4" name="Freeform 4"/>
          <p:cNvSpPr/>
          <p:nvPr/>
        </p:nvSpPr>
        <p:spPr>
          <a:xfrm rot="8015125">
            <a:off x="12557217" y="6853343"/>
            <a:ext cx="9031751" cy="4178552"/>
          </a:xfrm>
          <a:custGeom>
            <a:avLst/>
            <a:gdLst/>
            <a:ahLst/>
            <a:cxnLst/>
            <a:rect l="l" t="t" r="r" b="b"/>
            <a:pathLst>
              <a:path w="9031751" h="4178552">
                <a:moveTo>
                  <a:pt x="0" y="0"/>
                </a:moveTo>
                <a:lnTo>
                  <a:pt x="9031752" y="0"/>
                </a:lnTo>
                <a:lnTo>
                  <a:pt x="9031752" y="4178551"/>
                </a:lnTo>
                <a:lnTo>
                  <a:pt x="0" y="4178551"/>
                </a:lnTo>
                <a:lnTo>
                  <a:pt x="0" y="0"/>
                </a:lnTo>
                <a:close/>
              </a:path>
            </a:pathLst>
          </a:custGeom>
          <a:blipFill>
            <a:blip r:embed="rId3">
              <a:extLst>
                <a:ext uri="{96DAC541-7B7A-43D3-8B79-37D633B846F1}">
                  <asvg:svgBlip xmlns:asvg="http://schemas.microsoft.com/office/drawing/2016/SVG/main" r:embed="rId4"/>
                </a:ext>
              </a:extLst>
            </a:blip>
            <a:stretch>
              <a:fillRect l="-67086" t="-13513" r="-67674"/>
            </a:stretch>
          </a:blipFill>
        </p:spPr>
        <p:txBody>
          <a:bodyPr/>
          <a:lstStyle/>
          <a:p>
            <a:endParaRPr lang="en-ES"/>
          </a:p>
        </p:txBody>
      </p:sp>
      <p:grpSp>
        <p:nvGrpSpPr>
          <p:cNvPr id="5" name="Group 5"/>
          <p:cNvGrpSpPr>
            <a:grpSpLocks noChangeAspect="1"/>
          </p:cNvGrpSpPr>
          <p:nvPr/>
        </p:nvGrpSpPr>
        <p:grpSpPr>
          <a:xfrm>
            <a:off x="4436836" y="4231136"/>
            <a:ext cx="2752445" cy="3698866"/>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5"/>
              <a:stretch>
                <a:fillRect l="-19175" t="-5573" b="-26886"/>
              </a:stretch>
            </a:blipFill>
          </p:spPr>
          <p:txBody>
            <a:bodyPr/>
            <a:lstStyle/>
            <a:p>
              <a:endParaRPr lang="en-ES"/>
            </a:p>
          </p:txBody>
        </p:sp>
        <p:sp>
          <p:nvSpPr>
            <p:cNvPr id="7" name="Freeform 7"/>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3989E"/>
            </a:solidFill>
          </p:spPr>
          <p:txBody>
            <a:bodyPr/>
            <a:lstStyle/>
            <a:p>
              <a:endParaRPr lang="en-ES"/>
            </a:p>
          </p:txBody>
        </p:sp>
      </p:grpSp>
      <p:sp>
        <p:nvSpPr>
          <p:cNvPr id="8" name="TextBox 8"/>
          <p:cNvSpPr txBox="1"/>
          <p:nvPr/>
        </p:nvSpPr>
        <p:spPr>
          <a:xfrm>
            <a:off x="3184741" y="2261557"/>
            <a:ext cx="11918518" cy="1002665"/>
          </a:xfrm>
          <a:prstGeom prst="rect">
            <a:avLst/>
          </a:prstGeom>
        </p:spPr>
        <p:txBody>
          <a:bodyPr lIns="0" tIns="0" rIns="0" bIns="0" rtlCol="0" anchor="t">
            <a:spAutoFit/>
          </a:bodyPr>
          <a:lstStyle/>
          <a:p>
            <a:pPr algn="ctr">
              <a:lnSpc>
                <a:spcPts val="3909"/>
              </a:lnSpc>
            </a:pPr>
            <a:r>
              <a:rPr lang="en-US" sz="3399" spc="57">
                <a:solidFill>
                  <a:srgbClr val="2E3A4B"/>
                </a:solidFill>
                <a:latin typeface="Montserrat Extra-Bold"/>
              </a:rPr>
              <a:t>Proposed changes to the SPC regime</a:t>
            </a:r>
          </a:p>
          <a:p>
            <a:pPr algn="ctr">
              <a:lnSpc>
                <a:spcPts val="3909"/>
              </a:lnSpc>
              <a:spcBef>
                <a:spcPct val="0"/>
              </a:spcBef>
            </a:pPr>
            <a:r>
              <a:rPr lang="en-US" sz="3399" spc="57">
                <a:solidFill>
                  <a:srgbClr val="2E3A4B"/>
                </a:solidFill>
                <a:latin typeface="Montserrat Extra-Bold"/>
              </a:rPr>
              <a:t> in Europe</a:t>
            </a:r>
          </a:p>
        </p:txBody>
      </p:sp>
      <p:sp>
        <p:nvSpPr>
          <p:cNvPr id="9" name="TextBox 9"/>
          <p:cNvSpPr txBox="1"/>
          <p:nvPr/>
        </p:nvSpPr>
        <p:spPr>
          <a:xfrm>
            <a:off x="17608563" y="9432908"/>
            <a:ext cx="168548" cy="356236"/>
          </a:xfrm>
          <a:prstGeom prst="rect">
            <a:avLst/>
          </a:prstGeom>
        </p:spPr>
        <p:txBody>
          <a:bodyPr lIns="0" tIns="0" rIns="0" bIns="0" rtlCol="0" anchor="t">
            <a:spAutoFit/>
          </a:bodyPr>
          <a:lstStyle/>
          <a:p>
            <a:pPr algn="ctr">
              <a:lnSpc>
                <a:spcPts val="2939"/>
              </a:lnSpc>
            </a:pPr>
            <a:r>
              <a:rPr lang="en-US" sz="2099">
                <a:solidFill>
                  <a:srgbClr val="FFFFFF"/>
                </a:solidFill>
                <a:latin typeface="Montserrat Classic Bold"/>
              </a:rPr>
              <a:t>6</a:t>
            </a:r>
          </a:p>
        </p:txBody>
      </p:sp>
      <p:grpSp>
        <p:nvGrpSpPr>
          <p:cNvPr id="10" name="Group 10"/>
          <p:cNvGrpSpPr/>
          <p:nvPr/>
        </p:nvGrpSpPr>
        <p:grpSpPr>
          <a:xfrm>
            <a:off x="7578053" y="5195426"/>
            <a:ext cx="6585999" cy="1770286"/>
            <a:chOff x="0" y="0"/>
            <a:chExt cx="8781332" cy="2360382"/>
          </a:xfrm>
        </p:grpSpPr>
        <p:sp>
          <p:nvSpPr>
            <p:cNvPr id="11" name="TextBox 11"/>
            <p:cNvSpPr txBox="1"/>
            <p:nvPr/>
          </p:nvSpPr>
          <p:spPr>
            <a:xfrm>
              <a:off x="0" y="9525"/>
              <a:ext cx="8781332" cy="411296"/>
            </a:xfrm>
            <a:prstGeom prst="rect">
              <a:avLst/>
            </a:prstGeom>
          </p:spPr>
          <p:txBody>
            <a:bodyPr lIns="0" tIns="0" rIns="0" bIns="0" rtlCol="0" anchor="t">
              <a:spAutoFit/>
            </a:bodyPr>
            <a:lstStyle/>
            <a:p>
              <a:pPr algn="ctr">
                <a:lnSpc>
                  <a:spcPts val="2432"/>
                </a:lnSpc>
                <a:spcBef>
                  <a:spcPct val="0"/>
                </a:spcBef>
              </a:pPr>
              <a:r>
                <a:rPr lang="en-US" sz="2115" spc="35">
                  <a:solidFill>
                    <a:srgbClr val="000000"/>
                  </a:solidFill>
                  <a:latin typeface="Montserrat Extra-Bold"/>
                </a:rPr>
                <a:t>EWAN NETTLETON</a:t>
              </a:r>
            </a:p>
          </p:txBody>
        </p:sp>
        <p:sp>
          <p:nvSpPr>
            <p:cNvPr id="12" name="TextBox 12"/>
            <p:cNvSpPr txBox="1"/>
            <p:nvPr/>
          </p:nvSpPr>
          <p:spPr>
            <a:xfrm>
              <a:off x="226725" y="897375"/>
              <a:ext cx="8327882" cy="1463006"/>
            </a:xfrm>
            <a:prstGeom prst="rect">
              <a:avLst/>
            </a:prstGeom>
          </p:spPr>
          <p:txBody>
            <a:bodyPr lIns="0" tIns="0" rIns="0" bIns="0" rtlCol="0" anchor="t">
              <a:spAutoFit/>
            </a:bodyPr>
            <a:lstStyle/>
            <a:p>
              <a:pPr algn="ctr">
                <a:lnSpc>
                  <a:spcPts val="2961"/>
                </a:lnSpc>
              </a:pPr>
              <a:r>
                <a:rPr lang="en-US" sz="2115">
                  <a:solidFill>
                    <a:srgbClr val="000000"/>
                  </a:solidFill>
                  <a:latin typeface="Montserrat"/>
                </a:rPr>
                <a:t>Principal IP Counsel in the Commercial IP Department at Novartis Pharma AG in Switzerland</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Statue on top of building">
            <a:extLst>
              <a:ext uri="{FF2B5EF4-FFF2-40B4-BE49-F238E27FC236}">
                <a16:creationId xmlns:a16="http://schemas.microsoft.com/office/drawing/2014/main" id="{2D6ED5E0-92EB-F2F9-D2D4-AFC75EC3957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7587" r="17587"/>
          <a:stretch/>
        </p:blipFill>
        <p:spPr/>
      </p:pic>
      <p:sp>
        <p:nvSpPr>
          <p:cNvPr id="2" name="Title 1">
            <a:extLst>
              <a:ext uri="{FF2B5EF4-FFF2-40B4-BE49-F238E27FC236}">
                <a16:creationId xmlns:a16="http://schemas.microsoft.com/office/drawing/2014/main" id="{D048DF32-7B5B-AFFC-6D3F-4AAD62C21540}"/>
              </a:ext>
            </a:extLst>
          </p:cNvPr>
          <p:cNvSpPr>
            <a:spLocks noGrp="1"/>
          </p:cNvSpPr>
          <p:nvPr>
            <p:ph type="ctrTitle"/>
          </p:nvPr>
        </p:nvSpPr>
        <p:spPr/>
        <p:txBody>
          <a:bodyPr/>
          <a:lstStyle/>
          <a:p>
            <a:r>
              <a:rPr lang="en-US" dirty="0"/>
              <a:t>Proposed changes to the SPC regime in Europe</a:t>
            </a:r>
            <a:endParaRPr lang="en-GB" dirty="0"/>
          </a:p>
        </p:txBody>
      </p:sp>
      <p:sp>
        <p:nvSpPr>
          <p:cNvPr id="3" name="Subtitle 2">
            <a:extLst>
              <a:ext uri="{FF2B5EF4-FFF2-40B4-BE49-F238E27FC236}">
                <a16:creationId xmlns:a16="http://schemas.microsoft.com/office/drawing/2014/main" id="{F8452D9A-F819-5A07-FA6A-2093E338BE70}"/>
              </a:ext>
            </a:extLst>
          </p:cNvPr>
          <p:cNvSpPr>
            <a:spLocks noGrp="1"/>
          </p:cNvSpPr>
          <p:nvPr>
            <p:ph type="subTitle" idx="1"/>
          </p:nvPr>
        </p:nvSpPr>
        <p:spPr/>
        <p:txBody>
          <a:bodyPr/>
          <a:lstStyle/>
          <a:p>
            <a:r>
              <a:rPr lang="en-GB" dirty="0"/>
              <a:t>Ewan Nettleton, Principal IP Counsel, Novartis Pharma AG</a:t>
            </a:r>
          </a:p>
          <a:p>
            <a:endParaRPr lang="en-GB" b="0" dirty="0"/>
          </a:p>
          <a:p>
            <a:r>
              <a:rPr lang="en-GB" b="0" dirty="0"/>
              <a:t>4iP Council Webinar, 25 January 2024</a:t>
            </a:r>
          </a:p>
        </p:txBody>
      </p:sp>
      <p:sp>
        <p:nvSpPr>
          <p:cNvPr id="9" name="Freeform 5">
            <a:extLst>
              <a:ext uri="{FF2B5EF4-FFF2-40B4-BE49-F238E27FC236}">
                <a16:creationId xmlns:a16="http://schemas.microsoft.com/office/drawing/2014/main" id="{9F809B80-1687-4EC8-5F1F-B9F6424CC6FC}"/>
              </a:ext>
            </a:extLst>
          </p:cNvPr>
          <p:cNvSpPr>
            <a:spLocks/>
          </p:cNvSpPr>
          <p:nvPr/>
        </p:nvSpPr>
        <p:spPr bwMode="auto">
          <a:xfrm>
            <a:off x="11027570" y="0"/>
            <a:ext cx="7260431" cy="9563100"/>
          </a:xfrm>
          <a:custGeom>
            <a:avLst/>
            <a:gdLst>
              <a:gd name="T0" fmla="*/ 3014 w 3048"/>
              <a:gd name="T1" fmla="*/ 4002 h 4016"/>
              <a:gd name="T2" fmla="*/ 2798 w 3048"/>
              <a:gd name="T3" fmla="*/ 3966 h 4016"/>
              <a:gd name="T4" fmla="*/ 2528 w 3048"/>
              <a:gd name="T5" fmla="*/ 3854 h 4016"/>
              <a:gd name="T6" fmla="*/ 573 w 3048"/>
              <a:gd name="T7" fmla="*/ 2726 h 4016"/>
              <a:gd name="T8" fmla="*/ 341 w 3048"/>
              <a:gd name="T9" fmla="*/ 2547 h 4016"/>
              <a:gd name="T10" fmla="*/ 178 w 3048"/>
              <a:gd name="T11" fmla="*/ 2340 h 4016"/>
              <a:gd name="T12" fmla="*/ 172 w 3048"/>
              <a:gd name="T13" fmla="*/ 2331 h 4016"/>
              <a:gd name="T14" fmla="*/ 164 w 3048"/>
              <a:gd name="T15" fmla="*/ 2317 h 4016"/>
              <a:gd name="T16" fmla="*/ 157 w 3048"/>
              <a:gd name="T17" fmla="*/ 2305 h 4016"/>
              <a:gd name="T18" fmla="*/ 153 w 3048"/>
              <a:gd name="T19" fmla="*/ 2297 h 4016"/>
              <a:gd name="T20" fmla="*/ 50 w 3048"/>
              <a:gd name="T21" fmla="*/ 2045 h 4016"/>
              <a:gd name="T22" fmla="*/ 12 w 3048"/>
              <a:gd name="T23" fmla="*/ 1754 h 4016"/>
              <a:gd name="T24" fmla="*/ 22 w 3048"/>
              <a:gd name="T25" fmla="*/ 1606 h 4016"/>
              <a:gd name="T26" fmla="*/ 50 w 3048"/>
              <a:gd name="T27" fmla="*/ 1464 h 4016"/>
              <a:gd name="T28" fmla="*/ 64 w 3048"/>
              <a:gd name="T29" fmla="*/ 1420 h 4016"/>
              <a:gd name="T30" fmla="*/ 65 w 3048"/>
              <a:gd name="T31" fmla="*/ 1414 h 4016"/>
              <a:gd name="T32" fmla="*/ 152 w 3048"/>
              <a:gd name="T33" fmla="*/ 1212 h 4016"/>
              <a:gd name="T34" fmla="*/ 157 w 3048"/>
              <a:gd name="T35" fmla="*/ 1204 h 4016"/>
              <a:gd name="T36" fmla="*/ 163 w 3048"/>
              <a:gd name="T37" fmla="*/ 1193 h 4016"/>
              <a:gd name="T38" fmla="*/ 276 w 3048"/>
              <a:gd name="T39" fmla="*/ 919 h 4016"/>
              <a:gd name="T40" fmla="*/ 314 w 3048"/>
              <a:gd name="T41" fmla="*/ 626 h 4016"/>
              <a:gd name="T42" fmla="*/ 276 w 3048"/>
              <a:gd name="T43" fmla="*/ 332 h 4016"/>
              <a:gd name="T44" fmla="*/ 164 w 3048"/>
              <a:gd name="T45" fmla="*/ 61 h 4016"/>
              <a:gd name="T46" fmla="*/ 164 w 3048"/>
              <a:gd name="T47" fmla="*/ 61 h 4016"/>
              <a:gd name="T48" fmla="*/ 163 w 3048"/>
              <a:gd name="T49" fmla="*/ 59 h 4016"/>
              <a:gd name="T50" fmla="*/ 161 w 3048"/>
              <a:gd name="T51" fmla="*/ 56 h 4016"/>
              <a:gd name="T52" fmla="*/ 126 w 3048"/>
              <a:gd name="T53" fmla="*/ 0 h 4016"/>
              <a:gd name="T54" fmla="*/ 112 w 3048"/>
              <a:gd name="T55" fmla="*/ 0 h 4016"/>
              <a:gd name="T56" fmla="*/ 151 w 3048"/>
              <a:gd name="T57" fmla="*/ 62 h 4016"/>
              <a:gd name="T58" fmla="*/ 152 w 3048"/>
              <a:gd name="T59" fmla="*/ 64 h 4016"/>
              <a:gd name="T60" fmla="*/ 153 w 3048"/>
              <a:gd name="T61" fmla="*/ 67 h 4016"/>
              <a:gd name="T62" fmla="*/ 154 w 3048"/>
              <a:gd name="T63" fmla="*/ 67 h 4016"/>
              <a:gd name="T64" fmla="*/ 264 w 3048"/>
              <a:gd name="T65" fmla="*/ 335 h 4016"/>
              <a:gd name="T66" fmla="*/ 302 w 3048"/>
              <a:gd name="T67" fmla="*/ 626 h 4016"/>
              <a:gd name="T68" fmla="*/ 264 w 3048"/>
              <a:gd name="T69" fmla="*/ 916 h 4016"/>
              <a:gd name="T70" fmla="*/ 152 w 3048"/>
              <a:gd name="T71" fmla="*/ 1187 h 4016"/>
              <a:gd name="T72" fmla="*/ 146 w 3048"/>
              <a:gd name="T73" fmla="*/ 1198 h 4016"/>
              <a:gd name="T74" fmla="*/ 142 w 3048"/>
              <a:gd name="T75" fmla="*/ 1207 h 4016"/>
              <a:gd name="T76" fmla="*/ 54 w 3048"/>
              <a:gd name="T77" fmla="*/ 1411 h 4016"/>
              <a:gd name="T78" fmla="*/ 52 w 3048"/>
              <a:gd name="T79" fmla="*/ 1416 h 4016"/>
              <a:gd name="T80" fmla="*/ 39 w 3048"/>
              <a:gd name="T81" fmla="*/ 1460 h 4016"/>
              <a:gd name="T82" fmla="*/ 10 w 3048"/>
              <a:gd name="T83" fmla="*/ 1604 h 4016"/>
              <a:gd name="T84" fmla="*/ 0 w 3048"/>
              <a:gd name="T85" fmla="*/ 1754 h 4016"/>
              <a:gd name="T86" fmla="*/ 39 w 3048"/>
              <a:gd name="T87" fmla="*/ 2048 h 4016"/>
              <a:gd name="T88" fmla="*/ 142 w 3048"/>
              <a:gd name="T89" fmla="*/ 2302 h 4016"/>
              <a:gd name="T90" fmla="*/ 147 w 3048"/>
              <a:gd name="T91" fmla="*/ 2311 h 4016"/>
              <a:gd name="T92" fmla="*/ 153 w 3048"/>
              <a:gd name="T93" fmla="*/ 2323 h 4016"/>
              <a:gd name="T94" fmla="*/ 162 w 3048"/>
              <a:gd name="T95" fmla="*/ 2337 h 4016"/>
              <a:gd name="T96" fmla="*/ 168 w 3048"/>
              <a:gd name="T97" fmla="*/ 2346 h 4016"/>
              <a:gd name="T98" fmla="*/ 333 w 3048"/>
              <a:gd name="T99" fmla="*/ 2556 h 4016"/>
              <a:gd name="T100" fmla="*/ 567 w 3048"/>
              <a:gd name="T101" fmla="*/ 2736 h 4016"/>
              <a:gd name="T102" fmla="*/ 2522 w 3048"/>
              <a:gd name="T103" fmla="*/ 3865 h 4016"/>
              <a:gd name="T104" fmla="*/ 2795 w 3048"/>
              <a:gd name="T105" fmla="*/ 3978 h 4016"/>
              <a:gd name="T106" fmla="*/ 3013 w 3048"/>
              <a:gd name="T107" fmla="*/ 4014 h 4016"/>
              <a:gd name="T108" fmla="*/ 3048 w 3048"/>
              <a:gd name="T109" fmla="*/ 4016 h 4016"/>
              <a:gd name="T110" fmla="*/ 3048 w 3048"/>
              <a:gd name="T111" fmla="*/ 4004 h 4016"/>
              <a:gd name="T112" fmla="*/ 3014 w 3048"/>
              <a:gd name="T113" fmla="*/ 4002 h 4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48" h="4016">
                <a:moveTo>
                  <a:pt x="3014" y="4002"/>
                </a:moveTo>
                <a:cubicBezTo>
                  <a:pt x="2941" y="3997"/>
                  <a:pt x="2868" y="3985"/>
                  <a:pt x="2798" y="3966"/>
                </a:cubicBezTo>
                <a:cubicBezTo>
                  <a:pt x="2704" y="3941"/>
                  <a:pt x="2613" y="3903"/>
                  <a:pt x="2528" y="3854"/>
                </a:cubicBezTo>
                <a:cubicBezTo>
                  <a:pt x="573" y="2726"/>
                  <a:pt x="573" y="2726"/>
                  <a:pt x="573" y="2726"/>
                </a:cubicBezTo>
                <a:cubicBezTo>
                  <a:pt x="489" y="2677"/>
                  <a:pt x="411" y="2617"/>
                  <a:pt x="341" y="2547"/>
                </a:cubicBezTo>
                <a:cubicBezTo>
                  <a:pt x="280" y="2486"/>
                  <a:pt x="225" y="2416"/>
                  <a:pt x="178" y="2340"/>
                </a:cubicBezTo>
                <a:cubicBezTo>
                  <a:pt x="176" y="2337"/>
                  <a:pt x="174" y="2334"/>
                  <a:pt x="172" y="2331"/>
                </a:cubicBezTo>
                <a:cubicBezTo>
                  <a:pt x="169" y="2326"/>
                  <a:pt x="166" y="2322"/>
                  <a:pt x="164" y="2317"/>
                </a:cubicBezTo>
                <a:cubicBezTo>
                  <a:pt x="161" y="2313"/>
                  <a:pt x="159" y="2309"/>
                  <a:pt x="157" y="2305"/>
                </a:cubicBezTo>
                <a:cubicBezTo>
                  <a:pt x="156" y="2302"/>
                  <a:pt x="154" y="2299"/>
                  <a:pt x="153" y="2297"/>
                </a:cubicBezTo>
                <a:cubicBezTo>
                  <a:pt x="108" y="2216"/>
                  <a:pt x="74" y="2131"/>
                  <a:pt x="50" y="2045"/>
                </a:cubicBezTo>
                <a:cubicBezTo>
                  <a:pt x="25" y="1950"/>
                  <a:pt x="12" y="1853"/>
                  <a:pt x="12" y="1754"/>
                </a:cubicBezTo>
                <a:cubicBezTo>
                  <a:pt x="12" y="1704"/>
                  <a:pt x="16" y="1655"/>
                  <a:pt x="22" y="1606"/>
                </a:cubicBezTo>
                <a:cubicBezTo>
                  <a:pt x="29" y="1558"/>
                  <a:pt x="38" y="1510"/>
                  <a:pt x="50" y="1464"/>
                </a:cubicBezTo>
                <a:cubicBezTo>
                  <a:pt x="54" y="1449"/>
                  <a:pt x="59" y="1434"/>
                  <a:pt x="64" y="1420"/>
                </a:cubicBezTo>
                <a:cubicBezTo>
                  <a:pt x="65" y="1414"/>
                  <a:pt x="65" y="1414"/>
                  <a:pt x="65" y="1414"/>
                </a:cubicBezTo>
                <a:cubicBezTo>
                  <a:pt x="88" y="1344"/>
                  <a:pt x="117" y="1276"/>
                  <a:pt x="152" y="1212"/>
                </a:cubicBezTo>
                <a:cubicBezTo>
                  <a:pt x="154" y="1210"/>
                  <a:pt x="155" y="1207"/>
                  <a:pt x="157" y="1204"/>
                </a:cubicBezTo>
                <a:cubicBezTo>
                  <a:pt x="159" y="1200"/>
                  <a:pt x="161" y="1196"/>
                  <a:pt x="163" y="1193"/>
                </a:cubicBezTo>
                <a:cubicBezTo>
                  <a:pt x="212" y="1107"/>
                  <a:pt x="250" y="1015"/>
                  <a:pt x="276" y="919"/>
                </a:cubicBezTo>
                <a:cubicBezTo>
                  <a:pt x="302" y="824"/>
                  <a:pt x="314" y="725"/>
                  <a:pt x="314" y="626"/>
                </a:cubicBezTo>
                <a:cubicBezTo>
                  <a:pt x="314" y="526"/>
                  <a:pt x="302" y="427"/>
                  <a:pt x="276" y="332"/>
                </a:cubicBezTo>
                <a:cubicBezTo>
                  <a:pt x="251" y="238"/>
                  <a:pt x="213" y="147"/>
                  <a:pt x="164" y="61"/>
                </a:cubicBezTo>
                <a:cubicBezTo>
                  <a:pt x="164" y="61"/>
                  <a:pt x="164" y="61"/>
                  <a:pt x="164" y="61"/>
                </a:cubicBezTo>
                <a:cubicBezTo>
                  <a:pt x="163" y="60"/>
                  <a:pt x="163" y="60"/>
                  <a:pt x="163" y="59"/>
                </a:cubicBezTo>
                <a:cubicBezTo>
                  <a:pt x="162" y="58"/>
                  <a:pt x="162" y="57"/>
                  <a:pt x="161" y="56"/>
                </a:cubicBezTo>
                <a:cubicBezTo>
                  <a:pt x="150" y="37"/>
                  <a:pt x="138" y="18"/>
                  <a:pt x="126" y="0"/>
                </a:cubicBezTo>
                <a:cubicBezTo>
                  <a:pt x="112" y="0"/>
                  <a:pt x="112" y="0"/>
                  <a:pt x="112" y="0"/>
                </a:cubicBezTo>
                <a:cubicBezTo>
                  <a:pt x="125" y="20"/>
                  <a:pt x="139" y="41"/>
                  <a:pt x="151" y="62"/>
                </a:cubicBezTo>
                <a:cubicBezTo>
                  <a:pt x="151" y="63"/>
                  <a:pt x="152" y="64"/>
                  <a:pt x="152" y="64"/>
                </a:cubicBezTo>
                <a:cubicBezTo>
                  <a:pt x="152" y="65"/>
                  <a:pt x="153" y="66"/>
                  <a:pt x="153" y="67"/>
                </a:cubicBezTo>
                <a:cubicBezTo>
                  <a:pt x="154" y="67"/>
                  <a:pt x="154" y="67"/>
                  <a:pt x="154" y="67"/>
                </a:cubicBezTo>
                <a:cubicBezTo>
                  <a:pt x="202" y="152"/>
                  <a:pt x="240" y="242"/>
                  <a:pt x="264" y="335"/>
                </a:cubicBezTo>
                <a:cubicBezTo>
                  <a:pt x="290" y="430"/>
                  <a:pt x="302" y="527"/>
                  <a:pt x="302" y="626"/>
                </a:cubicBezTo>
                <a:cubicBezTo>
                  <a:pt x="302" y="724"/>
                  <a:pt x="290" y="822"/>
                  <a:pt x="264" y="916"/>
                </a:cubicBezTo>
                <a:cubicBezTo>
                  <a:pt x="239" y="1011"/>
                  <a:pt x="201" y="1102"/>
                  <a:pt x="152" y="1187"/>
                </a:cubicBezTo>
                <a:cubicBezTo>
                  <a:pt x="150" y="1191"/>
                  <a:pt x="148" y="1195"/>
                  <a:pt x="146" y="1198"/>
                </a:cubicBezTo>
                <a:cubicBezTo>
                  <a:pt x="145" y="1201"/>
                  <a:pt x="143" y="1204"/>
                  <a:pt x="142" y="1207"/>
                </a:cubicBezTo>
                <a:cubicBezTo>
                  <a:pt x="106" y="1271"/>
                  <a:pt x="76" y="1340"/>
                  <a:pt x="54" y="1411"/>
                </a:cubicBezTo>
                <a:cubicBezTo>
                  <a:pt x="52" y="1416"/>
                  <a:pt x="52" y="1416"/>
                  <a:pt x="52" y="1416"/>
                </a:cubicBezTo>
                <a:cubicBezTo>
                  <a:pt x="48" y="1431"/>
                  <a:pt x="43" y="1446"/>
                  <a:pt x="39" y="1460"/>
                </a:cubicBezTo>
                <a:cubicBezTo>
                  <a:pt x="26" y="1507"/>
                  <a:pt x="17" y="1556"/>
                  <a:pt x="10" y="1604"/>
                </a:cubicBezTo>
                <a:cubicBezTo>
                  <a:pt x="4" y="1654"/>
                  <a:pt x="0" y="1704"/>
                  <a:pt x="0" y="1754"/>
                </a:cubicBezTo>
                <a:cubicBezTo>
                  <a:pt x="0" y="1854"/>
                  <a:pt x="13" y="1952"/>
                  <a:pt x="39" y="2048"/>
                </a:cubicBezTo>
                <a:cubicBezTo>
                  <a:pt x="62" y="2135"/>
                  <a:pt x="97" y="2221"/>
                  <a:pt x="142" y="2302"/>
                </a:cubicBezTo>
                <a:cubicBezTo>
                  <a:pt x="144" y="2305"/>
                  <a:pt x="145" y="2308"/>
                  <a:pt x="147" y="2311"/>
                </a:cubicBezTo>
                <a:cubicBezTo>
                  <a:pt x="149" y="2315"/>
                  <a:pt x="151" y="2319"/>
                  <a:pt x="153" y="2323"/>
                </a:cubicBezTo>
                <a:cubicBezTo>
                  <a:pt x="156" y="2328"/>
                  <a:pt x="159" y="2333"/>
                  <a:pt x="162" y="2337"/>
                </a:cubicBezTo>
                <a:cubicBezTo>
                  <a:pt x="164" y="2340"/>
                  <a:pt x="166" y="2343"/>
                  <a:pt x="168" y="2346"/>
                </a:cubicBezTo>
                <a:cubicBezTo>
                  <a:pt x="215" y="2424"/>
                  <a:pt x="271" y="2494"/>
                  <a:pt x="333" y="2556"/>
                </a:cubicBezTo>
                <a:cubicBezTo>
                  <a:pt x="403" y="2626"/>
                  <a:pt x="482" y="2687"/>
                  <a:pt x="567" y="2736"/>
                </a:cubicBezTo>
                <a:cubicBezTo>
                  <a:pt x="2522" y="3865"/>
                  <a:pt x="2522" y="3865"/>
                  <a:pt x="2522" y="3865"/>
                </a:cubicBezTo>
                <a:cubicBezTo>
                  <a:pt x="2607" y="3914"/>
                  <a:pt x="2699" y="3952"/>
                  <a:pt x="2795" y="3978"/>
                </a:cubicBezTo>
                <a:cubicBezTo>
                  <a:pt x="2866" y="3997"/>
                  <a:pt x="2939" y="4009"/>
                  <a:pt x="3013" y="4014"/>
                </a:cubicBezTo>
                <a:cubicBezTo>
                  <a:pt x="3025" y="4015"/>
                  <a:pt x="3036" y="4015"/>
                  <a:pt x="3048" y="4016"/>
                </a:cubicBezTo>
                <a:cubicBezTo>
                  <a:pt x="3048" y="4004"/>
                  <a:pt x="3048" y="4004"/>
                  <a:pt x="3048" y="4004"/>
                </a:cubicBezTo>
                <a:cubicBezTo>
                  <a:pt x="3037" y="4003"/>
                  <a:pt x="3025" y="4003"/>
                  <a:pt x="3014" y="4002"/>
                </a:cubicBezTo>
                <a:close/>
              </a:path>
            </a:pathLst>
          </a:custGeom>
          <a:solidFill>
            <a:srgbClr val="8DE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defTabSz="1371600"/>
            <a:endParaRPr lang="en-GB" sz="2700">
              <a:solidFill>
                <a:srgbClr val="000000"/>
              </a:solidFill>
              <a:latin typeface="Arial" panose="020B0604020202020204"/>
            </a:endParaRPr>
          </a:p>
        </p:txBody>
      </p:sp>
    </p:spTree>
    <p:extLst>
      <p:ext uri="{BB962C8B-B14F-4D97-AF65-F5344CB8AC3E}">
        <p14:creationId xmlns:p14="http://schemas.microsoft.com/office/powerpoint/2010/main" val="4221424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
            <a:extLst>
              <a:ext uri="{FF2B5EF4-FFF2-40B4-BE49-F238E27FC236}">
                <a16:creationId xmlns:a16="http://schemas.microsoft.com/office/drawing/2014/main" id="{77DEDA76-2E82-A28C-3C14-B119D24022CF}"/>
              </a:ext>
            </a:extLst>
          </p:cNvPr>
          <p:cNvSpPr>
            <a:spLocks noGrp="1"/>
          </p:cNvSpPr>
          <p:nvPr>
            <p:ph type="title"/>
          </p:nvPr>
        </p:nvSpPr>
        <p:spPr/>
        <p:txBody>
          <a:bodyPr/>
          <a:lstStyle/>
          <a:p>
            <a:r>
              <a:rPr lang="en-GB" dirty="0"/>
              <a:t>Agenda</a:t>
            </a:r>
          </a:p>
        </p:txBody>
      </p:sp>
      <p:sp>
        <p:nvSpPr>
          <p:cNvPr id="3" name="Content Placeholder 2" descr="|">
            <a:extLst>
              <a:ext uri="{FF2B5EF4-FFF2-40B4-BE49-F238E27FC236}">
                <a16:creationId xmlns:a16="http://schemas.microsoft.com/office/drawing/2014/main" id="{A95812C5-F7E2-5FED-51F7-31DF80BD8F70}"/>
              </a:ext>
            </a:extLst>
          </p:cNvPr>
          <p:cNvSpPr>
            <a:spLocks noGrp="1"/>
          </p:cNvSpPr>
          <p:nvPr>
            <p:ph idx="1"/>
          </p:nvPr>
        </p:nvSpPr>
        <p:spPr/>
        <p:txBody>
          <a:bodyPr/>
          <a:lstStyle/>
          <a:p>
            <a:pPr marL="685800" indent="-685800"/>
            <a:r>
              <a:rPr lang="en-GB" dirty="0"/>
              <a:t>Overview of proposed SPC reforms </a:t>
            </a:r>
          </a:p>
          <a:p>
            <a:pPr marL="685800" indent="-685800"/>
            <a:endParaRPr lang="en-GB" dirty="0"/>
          </a:p>
          <a:p>
            <a:pPr marL="685800" indent="-685800"/>
            <a:r>
              <a:rPr lang="en-GB" dirty="0"/>
              <a:t>Proposed central SPC application process</a:t>
            </a:r>
          </a:p>
          <a:p>
            <a:pPr marL="685800" indent="-685800"/>
            <a:endParaRPr lang="en-GB" dirty="0"/>
          </a:p>
          <a:p>
            <a:pPr marL="685800" indent="-685800"/>
            <a:r>
              <a:rPr lang="en-GB" dirty="0"/>
              <a:t>Proposed </a:t>
            </a:r>
            <a:r>
              <a:rPr lang="en-GB" dirty="0" err="1"/>
              <a:t>uSPC</a:t>
            </a:r>
            <a:r>
              <a:rPr lang="en-GB" dirty="0"/>
              <a:t> </a:t>
            </a:r>
          </a:p>
          <a:p>
            <a:pPr marL="685800" indent="-685800"/>
            <a:endParaRPr lang="en-GB" dirty="0"/>
          </a:p>
          <a:p>
            <a:pPr marL="685800" indent="-685800"/>
            <a:r>
              <a:rPr lang="en-GB" dirty="0"/>
              <a:t>Notable points</a:t>
            </a:r>
          </a:p>
        </p:txBody>
      </p:sp>
      <p:sp>
        <p:nvSpPr>
          <p:cNvPr id="4" name="Slide Number Placeholder 5" descr="|">
            <a:extLst>
              <a:ext uri="{FF2B5EF4-FFF2-40B4-BE49-F238E27FC236}">
                <a16:creationId xmlns:a16="http://schemas.microsoft.com/office/drawing/2014/main" id="{027A2FFD-756F-0755-F77F-E601A03F2FA6}"/>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8</a:t>
            </a:fld>
            <a:endParaRPr lang="en-GB">
              <a:solidFill>
                <a:srgbClr val="000000"/>
              </a:solidFill>
              <a:latin typeface="Arial" panose="020B0604020202020204"/>
            </a:endParaRPr>
          </a:p>
        </p:txBody>
      </p:sp>
    </p:spTree>
    <p:extLst>
      <p:ext uri="{BB962C8B-B14F-4D97-AF65-F5344CB8AC3E}">
        <p14:creationId xmlns:p14="http://schemas.microsoft.com/office/powerpoint/2010/main" val="129327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9220-AA83-926C-DE4C-E6511896ADA4}"/>
              </a:ext>
            </a:extLst>
          </p:cNvPr>
          <p:cNvSpPr>
            <a:spLocks noGrp="1"/>
          </p:cNvSpPr>
          <p:nvPr>
            <p:ph type="title"/>
          </p:nvPr>
        </p:nvSpPr>
        <p:spPr/>
        <p:txBody>
          <a:bodyPr/>
          <a:lstStyle/>
          <a:p>
            <a:r>
              <a:rPr lang="en-GB" dirty="0"/>
              <a:t>Overview of the SPC Proposals </a:t>
            </a:r>
          </a:p>
        </p:txBody>
      </p:sp>
      <p:sp>
        <p:nvSpPr>
          <p:cNvPr id="3" name="Content Placeholder 2">
            <a:extLst>
              <a:ext uri="{FF2B5EF4-FFF2-40B4-BE49-F238E27FC236}">
                <a16:creationId xmlns:a16="http://schemas.microsoft.com/office/drawing/2014/main" id="{E2C24204-5A27-9F8C-2EC5-875A9E1DF468}"/>
              </a:ext>
            </a:extLst>
          </p:cNvPr>
          <p:cNvSpPr>
            <a:spLocks noGrp="1"/>
          </p:cNvSpPr>
          <p:nvPr>
            <p:ph idx="1"/>
          </p:nvPr>
        </p:nvSpPr>
        <p:spPr>
          <a:xfrm>
            <a:off x="751619" y="2064547"/>
            <a:ext cx="15773400" cy="6799202"/>
          </a:xfrm>
        </p:spPr>
        <p:txBody>
          <a:bodyPr/>
          <a:lstStyle/>
          <a:p>
            <a:pPr marL="428625" indent="-428625">
              <a:buFont typeface="Arial" panose="020B0604020202020204" pitchFamily="34" charset="0"/>
              <a:buChar char="•"/>
            </a:pPr>
            <a:r>
              <a:rPr lang="en-GB" b="0" dirty="0"/>
              <a:t>Proposals are for a unitary SPC (</a:t>
            </a:r>
            <a:r>
              <a:rPr lang="en-GB" b="0" dirty="0" err="1"/>
              <a:t>uSPC</a:t>
            </a:r>
            <a:r>
              <a:rPr lang="en-GB" b="0" dirty="0"/>
              <a:t>) to complement the unitary patent (UP) and to update the current SPC Regulations for medicinal products (MPs) and plant protection products (PPPs)</a:t>
            </a:r>
            <a:r>
              <a:rPr lang="en-GB" b="0" dirty="0">
                <a:solidFill>
                  <a:schemeClr val="tx1"/>
                </a:solidFill>
              </a:rPr>
              <a:t>*</a:t>
            </a:r>
          </a:p>
          <a:p>
            <a:pPr marL="428625" indent="-428625">
              <a:buFont typeface="Arial" panose="020B0604020202020204" pitchFamily="34" charset="0"/>
              <a:buChar char="•"/>
            </a:pPr>
            <a:r>
              <a:rPr lang="en-GB" b="0" dirty="0"/>
              <a:t>Proposals announced on 27 April 2023</a:t>
            </a:r>
          </a:p>
          <a:p>
            <a:pPr marL="428625" indent="-428625">
              <a:buFont typeface="Arial" panose="020B0604020202020204" pitchFamily="34" charset="0"/>
              <a:buChar char="•"/>
            </a:pPr>
            <a:r>
              <a:rPr lang="en-GB" b="0" dirty="0"/>
              <a:t>4 different proposed regulations: </a:t>
            </a:r>
          </a:p>
          <a:p>
            <a:pPr marL="1022625" lvl="2" indent="-428625"/>
            <a:r>
              <a:rPr lang="en-GB" dirty="0"/>
              <a:t>COM(2023) 221 – </a:t>
            </a:r>
            <a:r>
              <a:rPr lang="en-GB" dirty="0" err="1"/>
              <a:t>uSPC</a:t>
            </a:r>
            <a:r>
              <a:rPr lang="en-GB" dirty="0"/>
              <a:t> proposal for PPPs</a:t>
            </a:r>
          </a:p>
          <a:p>
            <a:pPr marL="1022625" lvl="2" indent="-428625"/>
            <a:r>
              <a:rPr lang="en-GB" dirty="0"/>
              <a:t>COM(2023) 222 – </a:t>
            </a:r>
            <a:r>
              <a:rPr lang="en-GB" dirty="0" err="1"/>
              <a:t>uSPC</a:t>
            </a:r>
            <a:r>
              <a:rPr lang="en-GB" dirty="0"/>
              <a:t> proposal for MPs</a:t>
            </a:r>
          </a:p>
          <a:p>
            <a:pPr marL="1022625" lvl="2" indent="-428625"/>
            <a:r>
              <a:rPr lang="en-GB" dirty="0"/>
              <a:t>COM(2023) 223 – proposal for recast regulation on SPCs for PPPs</a:t>
            </a:r>
          </a:p>
          <a:p>
            <a:pPr marL="1022625" lvl="2" indent="-428625"/>
            <a:r>
              <a:rPr lang="en-GB" dirty="0"/>
              <a:t>COM(2023) 231 – proposal for recast regulation on SPCs for MPs</a:t>
            </a:r>
          </a:p>
          <a:p>
            <a:pPr marL="428625" indent="-428625">
              <a:buFont typeface="Arial" panose="020B0604020202020204" pitchFamily="34" charset="0"/>
              <a:buChar char="•"/>
            </a:pPr>
            <a:r>
              <a:rPr lang="en-GB" b="0" dirty="0"/>
              <a:t>Feedback period on Commission adoption of the new proposals closed on 18 September 2023</a:t>
            </a:r>
          </a:p>
          <a:p>
            <a:pPr marL="428625" indent="-428625">
              <a:buFont typeface="Arial" panose="020B0604020202020204" pitchFamily="34" charset="0"/>
              <a:buChar char="•"/>
            </a:pPr>
            <a:r>
              <a:rPr lang="en-GB" b="0" dirty="0"/>
              <a:t>Proposals currently going through European Parliament</a:t>
            </a:r>
            <a:r>
              <a:rPr lang="de-CH" b="0" dirty="0"/>
              <a:t> - </a:t>
            </a:r>
            <a:r>
              <a:rPr lang="en-US" b="0" dirty="0"/>
              <a:t>plenary sitting date: 26.02.2024</a:t>
            </a:r>
            <a:endParaRPr lang="en-GB" b="0" dirty="0"/>
          </a:p>
        </p:txBody>
      </p:sp>
      <p:sp>
        <p:nvSpPr>
          <p:cNvPr id="4" name="Slide Number Placeholder 3">
            <a:extLst>
              <a:ext uri="{FF2B5EF4-FFF2-40B4-BE49-F238E27FC236}">
                <a16:creationId xmlns:a16="http://schemas.microsoft.com/office/drawing/2014/main" id="{CF829C5E-C340-E72E-1261-0CCF9C74B6CE}"/>
              </a:ext>
            </a:extLst>
          </p:cNvPr>
          <p:cNvSpPr>
            <a:spLocks noGrp="1"/>
          </p:cNvSpPr>
          <p:nvPr>
            <p:ph type="sldNum" sz="quarter" idx="12"/>
          </p:nvPr>
        </p:nvSpPr>
        <p:spPr/>
        <p:txBody>
          <a:bodyPr/>
          <a:lstStyle/>
          <a:p>
            <a:pPr defTabSz="1371600"/>
            <a:fld id="{06ACE829-7614-48C1-AD9B-BC7D2A9FE2A1}" type="slidenum">
              <a:rPr lang="en-GB">
                <a:solidFill>
                  <a:srgbClr val="000000"/>
                </a:solidFill>
                <a:latin typeface="Arial" panose="020B0604020202020204"/>
              </a:rPr>
              <a:pPr defTabSz="1371600"/>
              <a:t>9</a:t>
            </a:fld>
            <a:endParaRPr lang="en-GB">
              <a:solidFill>
                <a:srgbClr val="000000"/>
              </a:solidFill>
              <a:latin typeface="Arial" panose="020B0604020202020204"/>
            </a:endParaRPr>
          </a:p>
        </p:txBody>
      </p:sp>
      <p:pic>
        <p:nvPicPr>
          <p:cNvPr id="11" name="Graphic 10" descr="Medicine with solid fill">
            <a:extLst>
              <a:ext uri="{FF2B5EF4-FFF2-40B4-BE49-F238E27FC236}">
                <a16:creationId xmlns:a16="http://schemas.microsoft.com/office/drawing/2014/main" id="{3DFF5998-A3A6-DC9B-326E-58D0FDABDE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16836" y="3561549"/>
            <a:ext cx="1581951" cy="1581951"/>
          </a:xfrm>
          <a:prstGeom prst="rect">
            <a:avLst/>
          </a:prstGeom>
        </p:spPr>
      </p:pic>
      <p:pic>
        <p:nvPicPr>
          <p:cNvPr id="13" name="Graphic 12" descr="Needle with solid fill">
            <a:extLst>
              <a:ext uri="{FF2B5EF4-FFF2-40B4-BE49-F238E27FC236}">
                <a16:creationId xmlns:a16="http://schemas.microsoft.com/office/drawing/2014/main" id="{ED6A46DC-0B67-48B9-F4DF-7DF890C55D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81029" y="4352525"/>
            <a:ext cx="1371600" cy="1371600"/>
          </a:xfrm>
          <a:prstGeom prst="rect">
            <a:avLst/>
          </a:prstGeom>
        </p:spPr>
      </p:pic>
      <p:pic>
        <p:nvPicPr>
          <p:cNvPr id="15" name="Graphic 14" descr="Plant With Roots with solid fill">
            <a:extLst>
              <a:ext uri="{FF2B5EF4-FFF2-40B4-BE49-F238E27FC236}">
                <a16:creationId xmlns:a16="http://schemas.microsoft.com/office/drawing/2014/main" id="{4A2D3FE6-A36C-0F79-4653-5B1E2C8700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541552" y="5555229"/>
            <a:ext cx="1371600" cy="1371600"/>
          </a:xfrm>
          <a:prstGeom prst="rect">
            <a:avLst/>
          </a:prstGeom>
        </p:spPr>
      </p:pic>
      <p:sp>
        <p:nvSpPr>
          <p:cNvPr id="6" name="TextBox 5">
            <a:extLst>
              <a:ext uri="{FF2B5EF4-FFF2-40B4-BE49-F238E27FC236}">
                <a16:creationId xmlns:a16="http://schemas.microsoft.com/office/drawing/2014/main" id="{B1E7C1DC-77D3-D59E-3936-0A364D151AAF}"/>
              </a:ext>
            </a:extLst>
          </p:cNvPr>
          <p:cNvSpPr txBox="1"/>
          <p:nvPr/>
        </p:nvSpPr>
        <p:spPr>
          <a:xfrm>
            <a:off x="907257" y="8863748"/>
            <a:ext cx="6361678" cy="369332"/>
          </a:xfrm>
          <a:prstGeom prst="rect">
            <a:avLst/>
          </a:prstGeom>
          <a:noFill/>
        </p:spPr>
        <p:txBody>
          <a:bodyPr wrap="none" rtlCol="0">
            <a:spAutoFit/>
          </a:bodyPr>
          <a:lstStyle/>
          <a:p>
            <a:pPr defTabSz="1371600"/>
            <a:r>
              <a:rPr lang="de-CH" dirty="0">
                <a:solidFill>
                  <a:srgbClr val="000000"/>
                </a:solidFill>
                <a:latin typeface="Arial" panose="020B0604020202020204"/>
              </a:rPr>
              <a:t>* The remaining slides concnetrate on the proposals for MPs</a:t>
            </a:r>
          </a:p>
        </p:txBody>
      </p:sp>
    </p:spTree>
    <p:extLst>
      <p:ext uri="{BB962C8B-B14F-4D97-AF65-F5344CB8AC3E}">
        <p14:creationId xmlns:p14="http://schemas.microsoft.com/office/powerpoint/2010/main" val="1605259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vartis | Reimagining Medicine">
  <a:themeElements>
    <a:clrScheme name="Novartis">
      <a:dk1>
        <a:srgbClr val="000000"/>
      </a:dk1>
      <a:lt1>
        <a:srgbClr val="FFFFFF"/>
      </a:lt1>
      <a:dk2>
        <a:srgbClr val="000000"/>
      </a:dk2>
      <a:lt2>
        <a:srgbClr val="FFC100"/>
      </a:lt2>
      <a:accent1>
        <a:srgbClr val="002068"/>
      </a:accent1>
      <a:accent2>
        <a:srgbClr val="8F2DDE"/>
      </a:accent2>
      <a:accent3>
        <a:srgbClr val="50E2D0"/>
      </a:accent3>
      <a:accent4>
        <a:srgbClr val="A7A8AA"/>
      </a:accent4>
      <a:accent5>
        <a:srgbClr val="D0D0D0"/>
      </a:accent5>
      <a:accent6>
        <a:srgbClr val="046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0460A9"/>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ovartis_Reimagining_Medicine_PPT_16x9_070923" id="{455FDF3F-11C0-4895-A24F-CE9435EEA844}" vid="{5CEC042C-CB45-4A7A-9F6F-EBA41515D1A7}"/>
    </a:ext>
  </a:extLst>
</a:theme>
</file>

<file path=docProps/app.xml><?xml version="1.0" encoding="utf-8"?>
<Properties xmlns="http://schemas.openxmlformats.org/officeDocument/2006/extended-properties" xmlns:vt="http://schemas.openxmlformats.org/officeDocument/2006/docPropsVTypes">
  <TotalTime>390</TotalTime>
  <Words>1683</Words>
  <Application>Microsoft Macintosh PowerPoint</Application>
  <PresentationFormat>Custom</PresentationFormat>
  <Paragraphs>170</Paragraphs>
  <Slides>20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Montserrat Extra-Bold</vt:lpstr>
      <vt:lpstr>Arial Nova</vt:lpstr>
      <vt:lpstr>Arial</vt:lpstr>
      <vt:lpstr>Montserrat Classic</vt:lpstr>
      <vt:lpstr>Montserrat</vt:lpstr>
      <vt:lpstr>Montserrat Classic Bold</vt:lpstr>
      <vt:lpstr>Calibri</vt:lpstr>
      <vt:lpstr>League Spartan</vt:lpstr>
      <vt:lpstr>Ping LCG Medium</vt:lpstr>
      <vt:lpstr>Office Theme</vt:lpstr>
      <vt:lpstr>Novartis | Reimagining Medicine</vt:lpstr>
      <vt:lpstr>PowerPoint Presentation</vt:lpstr>
      <vt:lpstr>PowerPoint Presentation</vt:lpstr>
      <vt:lpstr>PowerPoint Presentation</vt:lpstr>
      <vt:lpstr>PowerPoint Presentation</vt:lpstr>
      <vt:lpstr>PowerPoint Presentation</vt:lpstr>
      <vt:lpstr>PowerPoint Presentation</vt:lpstr>
      <vt:lpstr>Proposed changes to the SPC regime in Europe</vt:lpstr>
      <vt:lpstr>Agenda</vt:lpstr>
      <vt:lpstr>Overview of the SPC Proposals </vt:lpstr>
      <vt:lpstr>Centralised SPC application process and when it applies</vt:lpstr>
      <vt:lpstr>PowerPoint Presentation</vt:lpstr>
      <vt:lpstr>The Proposed uSPC </vt:lpstr>
      <vt:lpstr>Notable aspects of the proposals incl…</vt:lpstr>
      <vt:lpstr>Thank you!</vt:lpstr>
      <vt:lpstr>Back-up</vt:lpstr>
      <vt:lpstr>Impact Assessment in Consultation Documents</vt:lpstr>
      <vt:lpstr>Proposed Centralised Application Procedure (1)</vt:lpstr>
      <vt:lpstr>Proposed Centralised Application Procedure (2)</vt:lpstr>
      <vt:lpstr>uSPC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Proposed changes to the SPC regime in Europe</dc:title>
  <cp:lastModifiedBy>Marta Sierra</cp:lastModifiedBy>
  <cp:revision>4</cp:revision>
  <dcterms:created xsi:type="dcterms:W3CDTF">2006-08-16T00:00:00Z</dcterms:created>
  <dcterms:modified xsi:type="dcterms:W3CDTF">2024-01-25T15:50:17Z</dcterms:modified>
  <dc:identifier>DAF60fYelNU</dc:identifier>
</cp:coreProperties>
</file>